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0E15-AF2C-45EE-B81A-CF88EB01DC6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E3B7-B151-40C8-A68F-306AF807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1B9C-C80C-40C3-A9B7-01E52BF429A4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FF07-8BD9-4B0C-9DF6-83EF18000650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309F-FE61-464C-BFD9-6BA5A052CE4E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433-7530-489D-99A1-34C69F131CCB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80CD-F7BE-40C2-9EEF-9DAA034A2E0B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5139-61F2-4FE8-9145-B66D00224B95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9997-F364-4F08-905B-E86D3FE80E31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1DA-E8B6-4E36-99D8-EAB1B845AC32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C95-FA2B-46C9-855B-28A165202FC0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5A9C-9452-42AA-94C7-98DB84E595F1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1F47-B9A7-4961-9F51-EA24EA182D8D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468A-764F-4399-801A-93366E9441A3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4A7A3-146A-453C-95D8-F67CCD63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4000" b="1" u="sng" dirty="0" smtClean="0"/>
                  <a:t/>
                </a:r>
                <a:br>
                  <a:rPr lang="en-US" sz="4000" b="1" u="sng" dirty="0" smtClean="0"/>
                </a:br>
                <a:r>
                  <a:rPr lang="en-US" sz="4000" b="1" u="sng" dirty="0"/>
                  <a:t/>
                </a:r>
                <a:br>
                  <a:rPr lang="en-US" sz="4000" b="1" u="sng" dirty="0"/>
                </a:br>
                <a:r>
                  <a:rPr lang="en-US" sz="4000" b="1" u="sng" dirty="0" smtClean="0"/>
                  <a:t/>
                </a:r>
                <a:br>
                  <a:rPr lang="en-US" sz="4000" b="1" u="sng" dirty="0" smtClean="0"/>
                </a:br>
                <a:r>
                  <a:rPr lang="en-US" sz="4000" b="1" dirty="0" smtClean="0"/>
                  <a:t>            </a:t>
                </a:r>
                <a:r>
                  <a:rPr lang="en-US" sz="4000" b="1" u="sng" dirty="0" smtClean="0"/>
                  <a:t>SIMPLE HARMONIC MOTION</a:t>
                </a:r>
                <a:r>
                  <a:rPr lang="en-US" sz="4000" b="1" u="sng" dirty="0"/>
                  <a:t/>
                </a:r>
                <a:br>
                  <a:rPr lang="en-US" sz="4000" b="1" u="sng" dirty="0"/>
                </a:br>
                <a:r>
                  <a:rPr lang="en-US" sz="3600" dirty="0" smtClean="0"/>
                  <a:t>The </a:t>
                </a:r>
                <a:r>
                  <a:rPr lang="en-US" sz="3600" dirty="0"/>
                  <a:t>motion of an object to and fro about a fixed point is called Simple Harmonic Motion (SHM). Examples: Pendulum bob, vibrating strings, loaded spring </a:t>
                </a:r>
                <a:r>
                  <a:rPr lang="en-US" sz="3600" dirty="0" err="1"/>
                  <a:t>e.t.c</a:t>
                </a:r>
                <a:r>
                  <a:rPr lang="en-US" sz="3600" dirty="0"/>
                  <a:t>.</a:t>
                </a:r>
                <a:br>
                  <a:rPr lang="en-US" sz="3600" dirty="0"/>
                </a:br>
                <a:r>
                  <a:rPr lang="en-US" sz="3600" dirty="0"/>
                  <a:t>The acceleration of a S.H.M is given as,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𝑎</m:t>
                    </m:r>
                    <m:r>
                      <a:rPr lang="en-US" sz="36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3600" dirty="0"/>
                  <a:t> ………………………….. (1)</a:t>
                </a:r>
                <a:br>
                  <a:rPr lang="en-US" sz="3600" dirty="0"/>
                </a:br>
                <a:r>
                  <a:rPr lang="en-US" sz="3600" dirty="0"/>
                  <a:t>where ω = angular velocity in rad/s</a:t>
                </a:r>
                <a:br>
                  <a:rPr lang="en-US" sz="3600" dirty="0"/>
                </a:br>
                <a:r>
                  <a:rPr lang="en-US" sz="3600" dirty="0" smtClean="0"/>
                  <a:t>y </a:t>
                </a:r>
                <a:r>
                  <a:rPr lang="en-US" sz="3600" dirty="0"/>
                  <a:t>= the amplitude in meter (m</a:t>
                </a:r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r>
                  <a:rPr lang="en-US" sz="3200" dirty="0"/>
                  <a:t>The period, T is given by,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𝑇</m:t>
                    </m:r>
                    <m:r>
                      <a:rPr lang="en-US" sz="3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sz="3200" dirty="0"/>
                  <a:t>  …………………………… (2)</a:t>
                </a:r>
                <a:br>
                  <a:rPr lang="en-US" sz="3200" dirty="0"/>
                </a:br>
                <a:r>
                  <a:rPr lang="en-US" sz="3600" dirty="0"/>
                  <a:t/>
                </a:r>
                <a:br>
                  <a:rPr lang="en-US" sz="3600" dirty="0"/>
                </a:br>
                <a:r>
                  <a:rPr lang="en-US" sz="4000" b="1" u="sng" dirty="0" smtClean="0"/>
                  <a:t/>
                </a:r>
                <a:br>
                  <a:rPr lang="en-US" sz="4000" b="1" u="sng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2593" t="-33895" r="-1556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8F3-6E50-4FF6-9F03-C099A625F67A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867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frequency, f, of S.H.M is the number of complete (to – and – fro) oscillations per second since one oscillation is made in a time T, then,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……………………………… (3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The amplitude y, of a S.H.M is given 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𝑟𝑠𝑖𝑛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……………………….. (4)</a:t>
                </a:r>
              </a:p>
              <a:p>
                <a:pPr marL="0" indent="0">
                  <a:buNone/>
                </a:pPr>
                <a:r>
                  <a:rPr lang="en-US" dirty="0"/>
                  <a:t>(where r, is the radius of the S.H.M)</a:t>
                </a:r>
              </a:p>
              <a:p>
                <a:pPr marL="0" indent="0">
                  <a:buNone/>
                </a:pPr>
                <a:r>
                  <a:rPr lang="en-US" dirty="0"/>
                  <a:t>The velocity, v of the S.H.M is given by,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𝑟𝑠𝑖𝑛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……………………… (5)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 ±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…………………. (6)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867400"/>
              </a:xfrm>
              <a:blipFill rotWithShape="1">
                <a:blip r:embed="rId2"/>
                <a:stretch>
                  <a:fillRect l="-1852" t="-2181" r="-1778" b="-15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52FC-7473-46D7-8932-DA5D66DD9F90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"/>
                <a:ext cx="82296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man vibrates through a amplitude of 2 cm in Simple Harmonic motion with a period of 1s. What distance is moved from the center of oscillation in </a:t>
                </a:r>
              </a:p>
              <a:p>
                <a:pPr marL="0" indent="0">
                  <a:buNone/>
                </a:pPr>
                <a:r>
                  <a:rPr lang="en-US" dirty="0"/>
                  <a:t>(a). 0.5s (b). 0.4s</a:t>
                </a:r>
              </a:p>
              <a:p>
                <a:pPr marL="0" indent="0">
                  <a:buNone/>
                </a:pPr>
                <a:r>
                  <a:rPr lang="en-US" u="sng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(a). 0.5s is half the period 1s. So the mass moves a distance (2.0 to 2.0) cm = 4.0 cm</a:t>
                </a:r>
              </a:p>
              <a:p>
                <a:pPr marL="0" indent="0">
                  <a:buNone/>
                </a:pPr>
                <a:r>
                  <a:rPr lang="en-US" dirty="0"/>
                  <a:t>(b). We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𝑟𝑠𝑖𝑛</m:t>
                    </m:r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Here, r = amplitude = 2 cm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when t = 0.4s,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 ×0.4=0.8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"/>
                <a:ext cx="8229600" cy="5867400"/>
              </a:xfrm>
              <a:blipFill rotWithShape="1">
                <a:blip r:embed="rId2"/>
                <a:stretch>
                  <a:fillRect l="-1778" t="-2700" r="-519" b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0380-0E7A-41BA-9B75-F96664D60CF8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57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𝑟𝑎𝑑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,</a:t>
                </a:r>
              </a:p>
              <a:p>
                <a:pPr marL="0" indent="0">
                  <a:buNone/>
                </a:pP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0.8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×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= 144</a:t>
                </a:r>
                <a:r>
                  <a:rPr lang="en-US" baseline="30000" dirty="0"/>
                  <a:t>0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𝑟𝑠𝑖𝑛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144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=1.2 </m:t>
                    </m:r>
                    <m:r>
                      <a:rPr lang="en-US" i="1">
                        <a:latin typeface="Cambria Math"/>
                      </a:rPr>
                      <m:t>𝑐𝑚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57200"/>
                <a:ext cx="8229600" cy="5029200"/>
              </a:xfrm>
              <a:blipFill rotWithShape="1">
                <a:blip r:embed="rId2"/>
                <a:stretch>
                  <a:fillRect l="-192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094F-9950-4E3C-AB50-D9EFC78BF2ED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534400" cy="6324600"/>
          </a:xfrm>
        </p:spPr>
        <p:txBody>
          <a:bodyPr>
            <a:normAutofit fontScale="70000" lnSpcReduction="20000"/>
          </a:bodyPr>
          <a:lstStyle/>
          <a:p>
            <a:pPr marL="0" lvl="0" indent="0" algn="ctr">
              <a:buNone/>
            </a:pPr>
            <a:r>
              <a:rPr lang="en-US" sz="5100" b="1" u="sng" dirty="0" smtClean="0"/>
              <a:t>TUTORIALS</a:t>
            </a:r>
          </a:p>
          <a:p>
            <a:pPr marL="0" lvl="0" indent="0">
              <a:buNone/>
            </a:pPr>
            <a:r>
              <a:rPr lang="en-US" sz="4200" dirty="0" smtClean="0"/>
              <a:t>(1). An </a:t>
            </a:r>
            <a:r>
              <a:rPr lang="en-US" sz="4200" dirty="0"/>
              <a:t>object moving with Simple Harmonic Motion has an amplitude of 0.02 m and a frequency of 20 Hz. Calculate,</a:t>
            </a:r>
          </a:p>
          <a:p>
            <a:pPr marL="0" indent="0">
              <a:buNone/>
            </a:pPr>
            <a:r>
              <a:rPr lang="en-US" sz="4200" dirty="0"/>
              <a:t>(a). the period of oscillation</a:t>
            </a:r>
          </a:p>
          <a:p>
            <a:pPr marL="0" indent="0">
              <a:buNone/>
            </a:pPr>
            <a:r>
              <a:rPr lang="en-US" sz="4200" dirty="0"/>
              <a:t>(b). the acceleration at the middle and end of an oscillation</a:t>
            </a:r>
          </a:p>
          <a:p>
            <a:pPr marL="0" indent="0">
              <a:buNone/>
            </a:pPr>
            <a:r>
              <a:rPr lang="en-US" sz="4200" dirty="0"/>
              <a:t>(c). the velocity at the corresponding instants</a:t>
            </a:r>
          </a:p>
          <a:p>
            <a:pPr marL="0" indent="0">
              <a:buNone/>
            </a:pPr>
            <a:endParaRPr lang="en-US" sz="4200" dirty="0"/>
          </a:p>
          <a:p>
            <a:pPr marL="0" lvl="0" indent="0">
              <a:buNone/>
            </a:pPr>
            <a:r>
              <a:rPr lang="en-US" sz="4200" dirty="0" smtClean="0"/>
              <a:t>(2). A </a:t>
            </a:r>
            <a:r>
              <a:rPr lang="en-US" sz="4200" dirty="0"/>
              <a:t>body of mass 0.2 Kg is executing Simple Harmonic Motion with amplitude of 20 cm. The maximum force which acts upon it is 0.064 N. Calculate,</a:t>
            </a:r>
          </a:p>
          <a:p>
            <a:pPr marL="0" indent="0">
              <a:buNone/>
            </a:pPr>
            <a:r>
              <a:rPr lang="en-US" sz="4200" dirty="0"/>
              <a:t>(a). Its maximum velocity</a:t>
            </a:r>
          </a:p>
          <a:p>
            <a:pPr marL="0" indent="0">
              <a:buNone/>
            </a:pPr>
            <a:r>
              <a:rPr lang="en-US" sz="4200" dirty="0"/>
              <a:t>(b). Its period of oscillation</a:t>
            </a:r>
          </a:p>
          <a:p>
            <a:pPr marL="0" indent="0">
              <a:buNone/>
            </a:pPr>
            <a:endParaRPr lang="en-US" sz="4200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5FC3-68B3-4978-A16E-9A966FE6DFFA}" type="datetime2">
              <a:rPr lang="en-US" smtClean="0"/>
              <a:t>Wednesday, May 13,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4A7A3-146A-453C-95D8-F67CCD63A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374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        SIMPLE HARMONIC MOTION The motion of an object to and fro about a fixed point is called Simple Harmonic Motion (SHM). Examples: Pendulum bob, vibrating strings, loaded spring e.t.c. The acceleration of a S.H.M is given as, a= ω^2 y ………………………….. (1) where ω = angular velocity in rad/s y = the amplitude in meter (m) The period, T is given by, T=  2π/ω  …………………………… (2)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SIMPLE HARMONIC MOTION The motion of an object to and fro about a fixed point is called Simple Harmonic Motion (SHM). Examples: Pendulum bob, vibrating strings, loaded spring e.t.c. The acceleration of a S.H.M is given as, a= ω^2 y ………………………….. (1) where ω = angular velocity in rad/s y = the amplitude in meter (m) The period, T is given by, T=  2π/ω  …………………………… (2)    </dc:title>
  <dc:creator>user</dc:creator>
  <cp:lastModifiedBy>user</cp:lastModifiedBy>
  <cp:revision>6</cp:revision>
  <dcterms:created xsi:type="dcterms:W3CDTF">2020-05-13T16:08:39Z</dcterms:created>
  <dcterms:modified xsi:type="dcterms:W3CDTF">2020-05-13T20:08:11Z</dcterms:modified>
</cp:coreProperties>
</file>