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8"/>
  </p:notesMasterIdLst>
  <p:sldIdLst>
    <p:sldId id="278" r:id="rId2"/>
    <p:sldId id="280" r:id="rId3"/>
    <p:sldId id="279" r:id="rId4"/>
    <p:sldId id="281" r:id="rId5"/>
    <p:sldId id="283" r:id="rId6"/>
    <p:sldId id="293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09" autoAdjust="0"/>
  </p:normalViewPr>
  <p:slideViewPr>
    <p:cSldViewPr snapToGrid="0" snapToObjects="1">
      <p:cViewPr varScale="1">
        <p:scale>
          <a:sx n="72" d="100"/>
          <a:sy n="72" d="100"/>
        </p:scale>
        <p:origin x="660" y="-2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VS 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Comparative Analysis​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157" y="1192696"/>
            <a:ext cx="6988931" cy="75537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MongoDB VS SQL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C4B806-A7D7-30DF-1819-7357D629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04" y="1948070"/>
            <a:ext cx="8248816" cy="4572000"/>
          </a:xfrm>
        </p:spPr>
        <p:txBody>
          <a:bodyPr/>
          <a:lstStyle/>
          <a:p>
            <a:r>
              <a:rPr lang="en-US" sz="1600" dirty="0"/>
              <a:t> </a:t>
            </a:r>
          </a:p>
          <a:p>
            <a:r>
              <a:rPr lang="en-US" sz="1600" dirty="0"/>
              <a:t>SQL (Structured Query Language) is a language used for managing relational databases. It is a standardized language that allows users to define, manipulate, and query the data stored in a relational database. SQL databases are based on a structured schema, which defines the organization and relationships between different data tables. They use tables with rows and columns to store data, and relationships between tables are established through keys.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MongoDB is a popular NoSQL (Not Only SQL) which is a broad category of database management systems that are designed to handle large amounts of unstructured and semi-structured data. NoSQL databases are often used in applications that require high scalability, performance, and flexibility. </a:t>
            </a:r>
          </a:p>
          <a:p>
            <a:endParaRPr lang="en-US" sz="1600" dirty="0"/>
          </a:p>
          <a:p>
            <a:r>
              <a:rPr lang="en-US" sz="1600" dirty="0"/>
              <a:t>MongoDB  do not rely on a fixed schema and can handle various types of data formats, including key-value pairs, documents, columnar data, and graphs.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A78B4-B41A-4937-4991-09420D81327B}"/>
              </a:ext>
            </a:extLst>
          </p:cNvPr>
          <p:cNvSpPr txBox="1"/>
          <p:nvPr/>
        </p:nvSpPr>
        <p:spPr>
          <a:xfrm>
            <a:off x="3048000" y="1359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4" y="543338"/>
            <a:ext cx="7047506" cy="821635"/>
          </a:xfrm>
        </p:spPr>
        <p:txBody>
          <a:bodyPr/>
          <a:lstStyle/>
          <a:p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Mongodb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(no </a:t>
            </a:r>
            <a:r>
              <a:rPr lang="en-US" sz="4400" b="1" dirty="0" err="1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1364973"/>
            <a:ext cx="7566991" cy="4527827"/>
          </a:xfrm>
        </p:spPr>
        <p:txBody>
          <a:bodyPr/>
          <a:lstStyle/>
          <a:p>
            <a:r>
              <a:rPr lang="en-US" sz="1600" dirty="0"/>
              <a:t>MongoDB is a popular NoSQL database that is designed to handle large amounts of unstructured and semi-structured data. It is a document-oriented database, which means it stores data in flexible, JSON-like documents instead of traditional rows and columns. </a:t>
            </a:r>
            <a:r>
              <a:rPr lang="en-US" sz="16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Here are the some key aspects of  MongoDB databases:</a:t>
            </a:r>
          </a:p>
          <a:p>
            <a:endParaRPr lang="en-US" sz="1600" dirty="0"/>
          </a:p>
          <a:p>
            <a:r>
              <a:rPr lang="en-US" sz="1600" dirty="0"/>
              <a:t>Document Model: MongoDB stores data in flexible documents called BSON (Binary JSON) that can contain various types of data and structures. </a:t>
            </a:r>
          </a:p>
          <a:p>
            <a:endParaRPr lang="en-US" sz="1600" dirty="0"/>
          </a:p>
          <a:p>
            <a:r>
              <a:rPr lang="en-US" sz="1600" dirty="0"/>
              <a:t>Scalability: MongoDB is designed to scale horizontally across multiple servers, allowing it to handle high volumes of data and traffic.</a:t>
            </a:r>
          </a:p>
          <a:p>
            <a:endParaRPr lang="en-US" sz="1600" dirty="0"/>
          </a:p>
          <a:p>
            <a:r>
              <a:rPr lang="en-US" sz="1600" dirty="0"/>
              <a:t>High Performance: MongoDB achieves high performance through several techniques. It uses memory-mapped files, which allow data to be accessed directly from memory, minimizing disk I/O operations.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344558"/>
            <a:ext cx="9018104" cy="834886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297" y="1272209"/>
            <a:ext cx="7156174" cy="4320208"/>
          </a:xfrm>
        </p:spPr>
        <p:txBody>
          <a:bodyPr/>
          <a:lstStyle/>
          <a:p>
            <a:pPr algn="l"/>
            <a:r>
              <a:rPr lang="en-US" sz="1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SQL (Structured Query Language) databases are a type of relational database management system (RDBMS) that store and manage structured data. Here are the key aspects of SQL databases:</a:t>
            </a:r>
          </a:p>
          <a:p>
            <a:pPr algn="l"/>
            <a:endParaRPr lang="en-US" sz="1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 Data Structure: SQL databases store data in tables, which are composed of rows and columns. Each row represents a record or an instance of data, and each column represents a specific attribute or field of that data.</a:t>
            </a:r>
          </a:p>
          <a:p>
            <a:pPr algn="r"/>
            <a:endParaRPr lang="en-US" sz="1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accent6"/>
                </a:solidFill>
                <a:latin typeface="Sabon Next LT" panose="02000500000000000000" pitchFamily="2" charset="0"/>
                <a:cs typeface="Sabon Next LT" panose="02000500000000000000" pitchFamily="2" charset="0"/>
              </a:rPr>
              <a:t>Data Integrity: SQL databases enforce data integrity by supporting various constraints. These constraints include primary keys, which ensure each row has a unique identifier, and foreign keys, which establish relationships between tables.</a:t>
            </a:r>
          </a:p>
          <a:p>
            <a:pPr algn="l"/>
            <a:endParaRPr lang="en-US" sz="1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r>
              <a:rPr lang="en-US" sz="1800" dirty="0">
                <a:latin typeface="Sabon Next LT" panose="02000500000000000000" pitchFamily="2" charset="0"/>
                <a:cs typeface="Sabon Next LT" panose="02000500000000000000" pitchFamily="2" charset="0"/>
              </a:rPr>
              <a:t>Relational Model: SQL databases follow the relational model, which enables the establishment of relationships between tables. These relationships, defined through foreign keys, allow data to be connected and related across multiple tables. </a:t>
            </a:r>
          </a:p>
          <a:p>
            <a:pPr algn="l"/>
            <a:endParaRPr lang="en-US" sz="1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18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18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  <a:p>
            <a:pPr algn="l"/>
            <a:endParaRPr lang="en-US" sz="1800" dirty="0">
              <a:solidFill>
                <a:schemeClr val="accent6"/>
              </a:solidFill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86" y="494307"/>
            <a:ext cx="10671048" cy="622853"/>
          </a:xfrm>
        </p:spPr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Functionality Comparison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BB02-9464-CEB2-1790-240E7118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032" y="108668"/>
            <a:ext cx="2937742" cy="249142"/>
          </a:xfrm>
        </p:spPr>
        <p:txBody>
          <a:bodyPr/>
          <a:lstStyle/>
          <a:p>
            <a:r>
              <a:rPr lang="en-US" dirty="0" err="1"/>
              <a:t>Mongodb</a:t>
            </a:r>
            <a:r>
              <a:rPr lang="en-US" dirty="0"/>
              <a:t> vs SQL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C1A3CD3-F2CC-D754-7D12-8445930CAA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5724822"/>
              </p:ext>
            </p:extLst>
          </p:nvPr>
        </p:nvGraphicFramePr>
        <p:xfrm>
          <a:off x="159026" y="1154267"/>
          <a:ext cx="11436624" cy="595155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12208">
                  <a:extLst>
                    <a:ext uri="{9D8B030D-6E8A-4147-A177-3AD203B41FA5}">
                      <a16:colId xmlns:a16="http://schemas.microsoft.com/office/drawing/2014/main" val="3072753752"/>
                    </a:ext>
                  </a:extLst>
                </a:gridCol>
                <a:gridCol w="3812208">
                  <a:extLst>
                    <a:ext uri="{9D8B030D-6E8A-4147-A177-3AD203B41FA5}">
                      <a16:colId xmlns:a16="http://schemas.microsoft.com/office/drawing/2014/main" val="601635388"/>
                    </a:ext>
                  </a:extLst>
                </a:gridCol>
                <a:gridCol w="3812208">
                  <a:extLst>
                    <a:ext uri="{9D8B030D-6E8A-4147-A177-3AD203B41FA5}">
                      <a16:colId xmlns:a16="http://schemas.microsoft.com/office/drawing/2014/main" val="2238180760"/>
                    </a:ext>
                  </a:extLst>
                </a:gridCol>
              </a:tblGrid>
              <a:tr h="37197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301002"/>
                  </a:ext>
                </a:extLst>
              </a:tr>
              <a:tr h="92993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has a flexible schema, allowing for dynamic changes to the structure of documents within a collection.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the schema is predefined, and any changes to the structure require altering the table's schema.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633767"/>
                  </a:ext>
                </a:extLst>
              </a:tr>
              <a:tr h="1208909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It uses its own query language called MongoDB Query Language (MQL) to perform operations and queries on the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Structured Query Language (SQL) as the standard language for querying and manipulating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55841"/>
                  </a:ext>
                </a:extLst>
              </a:tr>
              <a:tr h="92993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offers horizontal scalability out of the box through automatic </a:t>
                      </a:r>
                      <a:r>
                        <a:rPr lang="en-US" dirty="0" err="1"/>
                        <a:t>sharding</a:t>
                      </a:r>
                      <a:r>
                        <a:rPr lang="en-US" dirty="0"/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Scaling usually requires manual partitioning and distribution of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474032"/>
                  </a:ext>
                </a:extLst>
              </a:tr>
              <a:tr h="1487887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 flexible document-based model, where data is stored in JSON-like documents with dynamic schemas.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databases, on the other hand, follow a rigid table-based model, where data is organized into tables with predefined columns and data types.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534349"/>
                  </a:ext>
                </a:extLst>
              </a:tr>
              <a:tr h="65095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MongoDB relies on denormalized data and embedded documents.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databases support joins for querying across multiple tables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41886"/>
                  </a:ext>
                </a:extLst>
              </a:tr>
              <a:tr h="3719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64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8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457" y="5698434"/>
            <a:ext cx="4169664" cy="132521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30" y="185529"/>
            <a:ext cx="6639340" cy="5671931"/>
          </a:xfrm>
        </p:spPr>
        <p:txBody>
          <a:bodyPr/>
          <a:lstStyle/>
          <a:p>
            <a:r>
              <a:rPr lang="en-US" sz="1800" dirty="0"/>
              <a:t>In summary, MongoDB and SQL databases have different functionalities and data models. MongoDB uses a flexible document-based model with a dynamic schema, while SQL databases follow a rigid table-based model with a predefined schema. MongoDB offers horizontal scalability and automatic </a:t>
            </a:r>
            <a:r>
              <a:rPr lang="en-US" sz="1800" dirty="0" err="1"/>
              <a:t>sharding</a:t>
            </a:r>
            <a:r>
              <a:rPr lang="en-US" sz="1800" dirty="0"/>
              <a:t>, while SQL databases require manual partitioning for scalability.</a:t>
            </a:r>
          </a:p>
          <a:p>
            <a:endParaRPr lang="en-US" sz="1800" dirty="0"/>
          </a:p>
          <a:p>
            <a:r>
              <a:rPr lang="en-US" sz="1800" dirty="0"/>
              <a:t>The choice between MongoDB and SQL depends on the specific requirements of your project. If you need a flexible schema, scalability with automatic </a:t>
            </a:r>
            <a:r>
              <a:rPr lang="en-US" sz="1800" dirty="0" err="1"/>
              <a:t>sharding</a:t>
            </a:r>
            <a:r>
              <a:rPr lang="en-US" sz="1800" dirty="0"/>
              <a:t>, and a document-oriented data model, MongoDB may be a good fit. </a:t>
            </a:r>
          </a:p>
          <a:p>
            <a:endParaRPr lang="en-US" sz="1800" dirty="0"/>
          </a:p>
          <a:p>
            <a:r>
              <a:rPr lang="en-US" sz="1800" dirty="0"/>
              <a:t>On the other hand, if you have a predefined schema, require strong transactional support, and need to perform complex joins across multiple tables, a SQL database might be more suitable.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{F81BD52E-6AFA-48B9-BF3D-00CC2F36BC55}tf78438558_win32</Template>
  <TotalTime>282</TotalTime>
  <Words>772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Sabon Next LT</vt:lpstr>
      <vt:lpstr>Office Theme</vt:lpstr>
      <vt:lpstr>MongoDB VS SQL </vt:lpstr>
      <vt:lpstr>Introduction</vt:lpstr>
      <vt:lpstr>Mongodb (no sql)</vt:lpstr>
      <vt:lpstr>SQL DATABASE</vt:lpstr>
      <vt:lpstr>Functionality Comparison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VS SQL </dc:title>
  <dc:subject/>
  <dc:creator>adeshewa badmus</dc:creator>
  <cp:lastModifiedBy>adeshewa badmus</cp:lastModifiedBy>
  <cp:revision>3</cp:revision>
  <dcterms:created xsi:type="dcterms:W3CDTF">2023-06-04T10:31:43Z</dcterms:created>
  <dcterms:modified xsi:type="dcterms:W3CDTF">2023-06-04T15:14:28Z</dcterms:modified>
</cp:coreProperties>
</file>