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E7472-685E-E3B4-988A-62541316A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825BF0-18C4-848D-2706-8B38295E4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20693-C360-BE5E-C6B4-48B73F6C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BB66-7E77-4F3C-AD51-368D42903A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C95935-5FBC-DEA0-D567-E44B8E6D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64438F-C6CA-2F0B-520D-5F7959F3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98D0-1C23-4281-84FE-05862C613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42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7D83E-E333-39AF-13BB-77014B7A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B11B94-BEEC-C713-7100-257E54810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E1F96-F960-669E-839B-CFF74BAF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BB66-7E77-4F3C-AD51-368D42903A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01C30-3416-2908-4FD9-2556397A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D8FA77-7B4A-570F-50F4-CD7EC5B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98D0-1C23-4281-84FE-05862C613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9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C21907-F9A3-B34D-AF4F-1C2F995C2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FC2662-74B8-09DD-244F-C5DB91E2F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3FB9F7-3465-49FB-6503-DE9B1B29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BB66-7E77-4F3C-AD51-368D42903A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DEE6DF-7BDF-10A9-5DE7-EFC2BF69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AED63C-8A69-F546-0112-00BDB9D6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98D0-1C23-4281-84FE-05862C613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98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7B384-C0F2-EA69-79A2-BE0B399B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4A7A79-6803-000D-29D6-C9F426DC5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EE300-7A68-4471-EDFC-09F096FE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BB66-7E77-4F3C-AD51-368D42903A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C7501D-B1CD-8757-C5C5-42DA70C1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DCB80-5DC4-6A7C-2506-1D253DCE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98D0-1C23-4281-84FE-05862C613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85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2D6FD-C9BF-1A59-AC2D-9EDB0C9E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E4CA0-C26A-0C8B-EE2E-BCCAF9A6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E5FBB4-E5AF-D029-9C37-9E9FFE3A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BB66-7E77-4F3C-AD51-368D42903A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B86CA3-77B0-CA7D-5B9A-D1AF8574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1D55A9-DE19-FB71-0BAA-463A7657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98D0-1C23-4281-84FE-05862C613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09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49B55-E573-3001-2AF8-F3BEAC0D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5583A8-5457-D64E-3926-ED479E06E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B7252E-6005-A14E-63D8-E6581EEA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B5CD60-F993-7E5E-126D-9B7933F1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BB66-7E77-4F3C-AD51-368D42903A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A170A7-85DE-F9A2-B0CE-B7A34459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7288C9-2DEB-8CC9-16AA-56EE5335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98D0-1C23-4281-84FE-05862C613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77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23-CEC2-8C65-2202-60F917DC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E9DB16-D500-8707-CBF7-36D9588D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AE1000-4927-7EC8-1FDC-069898BE3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25DC05-0789-3FBF-2F75-E7F7D409E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FE553E-1F2A-5A92-A7B8-1E7191D7D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3F7210-D61E-F90A-D93A-54AF6446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BB66-7E77-4F3C-AD51-368D42903A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318F64-3DF6-158B-B235-C19ADD96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B11A41-DF61-EA64-7DD9-A7A84062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98D0-1C23-4281-84FE-05862C613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96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4DE02-CE1B-2459-9E98-783A6281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05192D-88E5-25C1-7B25-75AB7C84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BB66-7E77-4F3C-AD51-368D42903A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FDA90D-5816-D6A9-31AF-38DCC186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2E6FD4-F700-2016-16F7-1597A988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98D0-1C23-4281-84FE-05862C613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02AE25-252B-1022-95B3-DA082F36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BB66-7E77-4F3C-AD51-368D42903A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66F74D-3738-8995-6E91-14C57FE1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EE979-46CA-0ACD-7F81-663F21CA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98D0-1C23-4281-84FE-05862C613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80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6FF33-8333-7868-1061-8634D0A1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643D8-8013-5406-4E8E-D293D12A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900611-7095-BBF9-502A-761A00127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F5A2BD-A63B-8219-44EF-D4573685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BB66-7E77-4F3C-AD51-368D42903A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79369D-70D9-9E47-B43D-7BA82BDC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40C01-4EEB-CFE0-E299-C1F4EA15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98D0-1C23-4281-84FE-05862C613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81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C1248-E765-0925-CFE7-F9C40BE9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59BDBFD-7F24-A489-21D1-37E486747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8C05C-8417-AE24-BDAE-DB8463F72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68A870-4041-E357-0617-76EC3496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BB66-7E77-4F3C-AD51-368D42903A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ED3830-3ED3-D179-16F8-C6064CEF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D6AF24-C448-A9B7-8416-B0ED8783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98D0-1C23-4281-84FE-05862C613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48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E76A65-9B33-FCF0-4657-7F6002BA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8FE275-4B23-41DE-1EC1-B592D8B53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6A5A9E-1605-B831-D550-03777A164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BB66-7E77-4F3C-AD51-368D42903A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183DC8-97C7-A0CF-5EC6-3F3A3E421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ABB28C-BBEB-AC54-B901-8259634A7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98D0-1C23-4281-84FE-05862C613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22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616A627-CBCA-01E3-0DC9-DBDF0A4E41B1}"/>
              </a:ext>
            </a:extLst>
          </p:cNvPr>
          <p:cNvSpPr/>
          <p:nvPr/>
        </p:nvSpPr>
        <p:spPr>
          <a:xfrm>
            <a:off x="297456" y="385589"/>
            <a:ext cx="2313542" cy="25448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C7F8074-D019-0EC7-D250-711074C9A03B}"/>
              </a:ext>
            </a:extLst>
          </p:cNvPr>
          <p:cNvCxnSpPr/>
          <p:nvPr/>
        </p:nvCxnSpPr>
        <p:spPr>
          <a:xfrm>
            <a:off x="319489" y="1013552"/>
            <a:ext cx="2291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255D4E2-7FEB-99CA-E7F0-CDC6B7315C3B}"/>
              </a:ext>
            </a:extLst>
          </p:cNvPr>
          <p:cNvSpPr txBox="1"/>
          <p:nvPr/>
        </p:nvSpPr>
        <p:spPr>
          <a:xfrm>
            <a:off x="771181" y="594911"/>
            <a:ext cx="150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Gymnase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45E4AF4-4632-4AA5-22DA-704B5B1CEDCE}"/>
              </a:ext>
            </a:extLst>
          </p:cNvPr>
          <p:cNvSpPr txBox="1"/>
          <p:nvPr/>
        </p:nvSpPr>
        <p:spPr>
          <a:xfrm>
            <a:off x="408287" y="1112182"/>
            <a:ext cx="2594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Gymnase_id</a:t>
            </a:r>
            <a:r>
              <a:rPr lang="fr-FR" dirty="0"/>
              <a:t> (clés primaire)</a:t>
            </a:r>
          </a:p>
          <a:p>
            <a:r>
              <a:rPr lang="fr-FR" dirty="0"/>
              <a:t>Nom</a:t>
            </a:r>
          </a:p>
          <a:p>
            <a:r>
              <a:rPr lang="fr-FR" dirty="0"/>
              <a:t>Adresse</a:t>
            </a:r>
          </a:p>
          <a:p>
            <a:r>
              <a:rPr lang="fr-FR" dirty="0"/>
              <a:t>Numéro de téléphone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35B99F2-1F55-BAC2-EAEF-748C760F8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23" y="3927515"/>
            <a:ext cx="2322777" cy="2560542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D4CAB96-C8F5-0881-C242-07865BD1DA13}"/>
              </a:ext>
            </a:extLst>
          </p:cNvPr>
          <p:cNvCxnSpPr/>
          <p:nvPr/>
        </p:nvCxnSpPr>
        <p:spPr>
          <a:xfrm>
            <a:off x="739022" y="4505899"/>
            <a:ext cx="2322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094B1BF-023E-255B-5DB9-D4A5389E4E3D}"/>
              </a:ext>
            </a:extLst>
          </p:cNvPr>
          <p:cNvSpPr txBox="1"/>
          <p:nvPr/>
        </p:nvSpPr>
        <p:spPr>
          <a:xfrm>
            <a:off x="1340859" y="4037414"/>
            <a:ext cx="150931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Membre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E89C7A2-A725-6625-4D68-E7CF85266F91}"/>
              </a:ext>
            </a:extLst>
          </p:cNvPr>
          <p:cNvSpPr txBox="1"/>
          <p:nvPr/>
        </p:nvSpPr>
        <p:spPr>
          <a:xfrm>
            <a:off x="810025" y="4505899"/>
            <a:ext cx="2057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Membre_Id</a:t>
            </a:r>
            <a:r>
              <a:rPr lang="fr-FR" dirty="0"/>
              <a:t> (clés primaire)</a:t>
            </a:r>
          </a:p>
          <a:p>
            <a:pPr algn="ctr"/>
            <a:r>
              <a:rPr lang="fr-FR" dirty="0"/>
              <a:t>Nom</a:t>
            </a:r>
          </a:p>
          <a:p>
            <a:pPr algn="ctr"/>
            <a:r>
              <a:rPr lang="fr-FR" dirty="0"/>
              <a:t>Prénom</a:t>
            </a:r>
          </a:p>
          <a:p>
            <a:pPr algn="ctr"/>
            <a:r>
              <a:rPr lang="fr-FR" dirty="0"/>
              <a:t>Adresse</a:t>
            </a:r>
          </a:p>
          <a:p>
            <a:pPr algn="ctr"/>
            <a:r>
              <a:rPr lang="fr-FR" dirty="0"/>
              <a:t>Date de naissance</a:t>
            </a:r>
          </a:p>
          <a:p>
            <a:pPr algn="ctr"/>
            <a:r>
              <a:rPr lang="fr-FR" dirty="0"/>
              <a:t>Sexe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8A11234-B69E-E9EC-B07E-8F7ACE4A6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593" y="2612838"/>
            <a:ext cx="2402624" cy="2648562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2AD3A1F-433D-00CC-F9C4-A740996A122A}"/>
              </a:ext>
            </a:extLst>
          </p:cNvPr>
          <p:cNvCxnSpPr>
            <a:cxnSpLocks/>
          </p:cNvCxnSpPr>
          <p:nvPr/>
        </p:nvCxnSpPr>
        <p:spPr>
          <a:xfrm>
            <a:off x="5126516" y="3148203"/>
            <a:ext cx="2322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71E5DBDB-D939-F104-8695-60D62E5F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888" y="369944"/>
            <a:ext cx="2402624" cy="2648562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C8A5978-0FCE-2D1D-57DD-EA901EECD7BE}"/>
              </a:ext>
            </a:extLst>
          </p:cNvPr>
          <p:cNvCxnSpPr>
            <a:cxnSpLocks/>
          </p:cNvCxnSpPr>
          <p:nvPr/>
        </p:nvCxnSpPr>
        <p:spPr>
          <a:xfrm>
            <a:off x="9469888" y="1013552"/>
            <a:ext cx="24026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1A32C5CE-60D3-C3CF-6932-378B9894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185" y="3852748"/>
            <a:ext cx="2752265" cy="3024007"/>
          </a:xfrm>
          <a:prstGeom prst="rect">
            <a:avLst/>
          </a:prstGeom>
        </p:spPr>
      </p:pic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643BDC4-E3D7-79E6-DDEA-27E29553E321}"/>
              </a:ext>
            </a:extLst>
          </p:cNvPr>
          <p:cNvCxnSpPr>
            <a:cxnSpLocks/>
          </p:cNvCxnSpPr>
          <p:nvPr/>
        </p:nvCxnSpPr>
        <p:spPr>
          <a:xfrm>
            <a:off x="9256898" y="4401238"/>
            <a:ext cx="2754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020E3E1D-2B1B-1BA9-E52F-BC61A1F331A5}"/>
              </a:ext>
            </a:extLst>
          </p:cNvPr>
          <p:cNvSpPr txBox="1"/>
          <p:nvPr/>
        </p:nvSpPr>
        <p:spPr>
          <a:xfrm>
            <a:off x="5597409" y="2745820"/>
            <a:ext cx="155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Séance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7E98905-B8C2-1205-808B-3FC4AF1FF1AB}"/>
              </a:ext>
            </a:extLst>
          </p:cNvPr>
          <p:cNvSpPr txBox="1"/>
          <p:nvPr/>
        </p:nvSpPr>
        <p:spPr>
          <a:xfrm>
            <a:off x="4707462" y="3248358"/>
            <a:ext cx="29053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dirty="0" err="1">
                <a:latin typeface="ui-sans-serif"/>
              </a:rPr>
              <a:t>Seance_Id</a:t>
            </a:r>
            <a:r>
              <a:rPr lang="fr-FR" sz="1600" dirty="0">
                <a:latin typeface="ui-sans-serif"/>
              </a:rPr>
              <a:t>(clés primaire)</a:t>
            </a:r>
          </a:p>
          <a:p>
            <a:pPr lvl="1"/>
            <a:r>
              <a:rPr lang="fr-FR" sz="1600" dirty="0" err="1">
                <a:latin typeface="ui-sans-serif"/>
              </a:rPr>
              <a:t>Gymnase_id</a:t>
            </a:r>
            <a:r>
              <a:rPr lang="fr-FR" sz="1600" dirty="0">
                <a:latin typeface="ui-sans-serif"/>
              </a:rPr>
              <a:t> (clés étranger)</a:t>
            </a:r>
          </a:p>
          <a:p>
            <a:pPr lvl="1"/>
            <a:r>
              <a:rPr lang="fr-FR" sz="1600" b="0" i="0" dirty="0">
                <a:effectLst/>
                <a:latin typeface="ui-sans-serif"/>
              </a:rPr>
              <a:t>Type de sport</a:t>
            </a:r>
          </a:p>
          <a:p>
            <a:pPr lvl="1"/>
            <a:r>
              <a:rPr lang="fr-FR" sz="1600" dirty="0">
                <a:latin typeface="ui-sans-serif"/>
              </a:rPr>
              <a:t>Horaire </a:t>
            </a:r>
          </a:p>
          <a:p>
            <a:pPr lvl="1"/>
            <a:r>
              <a:rPr lang="fr-FR" sz="1600" b="0" i="0" dirty="0">
                <a:effectLst/>
                <a:latin typeface="ui-sans-serif"/>
              </a:rPr>
              <a:t>Nombre maximum d’adhérents (fixé à 20 par séance </a:t>
            </a:r>
          </a:p>
          <a:p>
            <a:br>
              <a:rPr lang="fr-FR" dirty="0"/>
            </a:br>
            <a:endParaRPr lang="fr-FR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ui-sans-serif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3C6214C-335E-D8A2-4D35-1D446501E4C7}"/>
              </a:ext>
            </a:extLst>
          </p:cNvPr>
          <p:cNvSpPr txBox="1"/>
          <p:nvPr/>
        </p:nvSpPr>
        <p:spPr>
          <a:xfrm>
            <a:off x="10196112" y="542446"/>
            <a:ext cx="145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Coach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AFD8859-AB65-AA7E-485F-FAD0E4EAFE8C}"/>
              </a:ext>
            </a:extLst>
          </p:cNvPr>
          <p:cNvSpPr txBox="1"/>
          <p:nvPr/>
        </p:nvSpPr>
        <p:spPr>
          <a:xfrm>
            <a:off x="9694843" y="1090669"/>
            <a:ext cx="1972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Coach_id</a:t>
            </a:r>
            <a:r>
              <a:rPr lang="fr-FR" dirty="0"/>
              <a:t> (clés primaire)</a:t>
            </a:r>
          </a:p>
          <a:p>
            <a:r>
              <a:rPr lang="fr-FR" dirty="0"/>
              <a:t>Nom 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Âge </a:t>
            </a:r>
          </a:p>
          <a:p>
            <a:r>
              <a:rPr lang="fr-FR" dirty="0"/>
              <a:t>Spécialité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77F903A-6085-E3C5-4FAD-C2ECF80938F2}"/>
              </a:ext>
            </a:extLst>
          </p:cNvPr>
          <p:cNvSpPr txBox="1"/>
          <p:nvPr/>
        </p:nvSpPr>
        <p:spPr>
          <a:xfrm>
            <a:off x="9914236" y="3852748"/>
            <a:ext cx="151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30E28D3-3F30-C957-645B-17F5EEA1FBFB}"/>
              </a:ext>
            </a:extLst>
          </p:cNvPr>
          <p:cNvSpPr txBox="1"/>
          <p:nvPr/>
        </p:nvSpPr>
        <p:spPr>
          <a:xfrm>
            <a:off x="9541049" y="4371142"/>
            <a:ext cx="2469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Inscription_id</a:t>
            </a:r>
            <a:r>
              <a:rPr lang="fr-FR" dirty="0"/>
              <a:t> (clés primaire)</a:t>
            </a:r>
          </a:p>
          <a:p>
            <a:r>
              <a:rPr lang="fr-FR" dirty="0" err="1"/>
              <a:t>Membre_id</a:t>
            </a:r>
            <a:r>
              <a:rPr lang="fr-FR" dirty="0"/>
              <a:t> (clés </a:t>
            </a:r>
            <a:r>
              <a:rPr lang="fr-FR" dirty="0" err="1"/>
              <a:t>etranger</a:t>
            </a:r>
            <a:r>
              <a:rPr lang="fr-FR" dirty="0"/>
              <a:t> )</a:t>
            </a:r>
          </a:p>
          <a:p>
            <a:r>
              <a:rPr lang="fr-FR" dirty="0" err="1"/>
              <a:t>Séance_id</a:t>
            </a:r>
            <a:r>
              <a:rPr lang="fr-FR" dirty="0"/>
              <a:t> (clés </a:t>
            </a:r>
            <a:r>
              <a:rPr lang="fr-FR" dirty="0" err="1"/>
              <a:t>etranger</a:t>
            </a:r>
            <a:r>
              <a:rPr lang="fr-FR" dirty="0"/>
              <a:t>)</a:t>
            </a:r>
          </a:p>
          <a:p>
            <a:r>
              <a:rPr lang="fr-FR" dirty="0"/>
              <a:t>Date d’inscription </a:t>
            </a:r>
          </a:p>
          <a:p>
            <a:r>
              <a:rPr lang="fr-FR" dirty="0"/>
              <a:t>Statut (confirmé , en attente </a:t>
            </a:r>
            <a:r>
              <a:rPr lang="fr-FR" dirty="0" err="1"/>
              <a:t>etc</a:t>
            </a:r>
            <a:r>
              <a:rPr lang="fr-FR" dirty="0"/>
              <a:t> )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6982D34-B6BE-ED10-BA34-9616A8709027}"/>
              </a:ext>
            </a:extLst>
          </p:cNvPr>
          <p:cNvCxnSpPr/>
          <p:nvPr/>
        </p:nvCxnSpPr>
        <p:spPr>
          <a:xfrm>
            <a:off x="2624323" y="911778"/>
            <a:ext cx="2543059" cy="1834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F8C2F9A7-6511-0D0D-4CC8-1A003BC57E81}"/>
              </a:ext>
            </a:extLst>
          </p:cNvPr>
          <p:cNvSpPr txBox="1"/>
          <p:nvPr/>
        </p:nvSpPr>
        <p:spPr>
          <a:xfrm rot="2366880">
            <a:off x="3846974" y="1625503"/>
            <a:ext cx="7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1 - N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A7CC9B4-ADB6-84B5-1B83-1134734A5FB9}"/>
              </a:ext>
            </a:extLst>
          </p:cNvPr>
          <p:cNvCxnSpPr>
            <a:cxnSpLocks/>
          </p:cNvCxnSpPr>
          <p:nvPr/>
        </p:nvCxnSpPr>
        <p:spPr>
          <a:xfrm flipV="1">
            <a:off x="3073706" y="3148203"/>
            <a:ext cx="1969654" cy="1073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8DCC3B26-B183-2CF8-7136-10247AD9F39A}"/>
              </a:ext>
            </a:extLst>
          </p:cNvPr>
          <p:cNvSpPr txBox="1"/>
          <p:nvPr/>
        </p:nvSpPr>
        <p:spPr>
          <a:xfrm rot="19714145">
            <a:off x="3655780" y="3269128"/>
            <a:ext cx="11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1-N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EC4FC81-135F-AD2B-A6F7-967E2D44852E}"/>
              </a:ext>
            </a:extLst>
          </p:cNvPr>
          <p:cNvSpPr txBox="1"/>
          <p:nvPr/>
        </p:nvSpPr>
        <p:spPr>
          <a:xfrm rot="19976850">
            <a:off x="4309628" y="3447068"/>
            <a:ext cx="83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 - M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5EDB6CB1-CC37-90EA-FB17-628392A101D8}"/>
              </a:ext>
            </a:extLst>
          </p:cNvPr>
          <p:cNvCxnSpPr/>
          <p:nvPr/>
        </p:nvCxnSpPr>
        <p:spPr>
          <a:xfrm flipV="1">
            <a:off x="7449293" y="964243"/>
            <a:ext cx="2020595" cy="1781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FB5CA63-B051-2557-2CEC-7FB2D73B93D4}"/>
              </a:ext>
            </a:extLst>
          </p:cNvPr>
          <p:cNvSpPr txBox="1"/>
          <p:nvPr/>
        </p:nvSpPr>
        <p:spPr>
          <a:xfrm rot="18892870">
            <a:off x="8066655" y="1414537"/>
            <a:ext cx="78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 - 1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6B85E83-FC6B-8798-0415-70824F98A085}"/>
              </a:ext>
            </a:extLst>
          </p:cNvPr>
          <p:cNvSpPr txBox="1"/>
          <p:nvPr/>
        </p:nvSpPr>
        <p:spPr>
          <a:xfrm rot="19158036">
            <a:off x="7838361" y="2023159"/>
            <a:ext cx="101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1 - 2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27A241E-4BF9-9E62-1364-57B217E2BD60}"/>
              </a:ext>
            </a:extLst>
          </p:cNvPr>
          <p:cNvCxnSpPr/>
          <p:nvPr/>
        </p:nvCxnSpPr>
        <p:spPr>
          <a:xfrm flipV="1">
            <a:off x="3161841" y="5494211"/>
            <a:ext cx="2853369" cy="752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8D31BB98-C41D-9FF6-02A3-15E204677908}"/>
              </a:ext>
            </a:extLst>
          </p:cNvPr>
          <p:cNvCxnSpPr/>
          <p:nvPr/>
        </p:nvCxnSpPr>
        <p:spPr>
          <a:xfrm>
            <a:off x="6191063" y="5494211"/>
            <a:ext cx="2856041" cy="7717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844E7904-14B5-7F49-A1D6-CEE49564A331}"/>
              </a:ext>
            </a:extLst>
          </p:cNvPr>
          <p:cNvCxnSpPr/>
          <p:nvPr/>
        </p:nvCxnSpPr>
        <p:spPr>
          <a:xfrm>
            <a:off x="3371161" y="6371374"/>
            <a:ext cx="53541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5D953E43-274B-A7E5-D082-15F2E982FB97}"/>
              </a:ext>
            </a:extLst>
          </p:cNvPr>
          <p:cNvSpPr txBox="1"/>
          <p:nvPr/>
        </p:nvSpPr>
        <p:spPr>
          <a:xfrm>
            <a:off x="5700757" y="5860413"/>
            <a:ext cx="165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 - N</a:t>
            </a:r>
          </a:p>
        </p:txBody>
      </p:sp>
    </p:spTree>
    <p:extLst>
      <p:ext uri="{BB962C8B-B14F-4D97-AF65-F5344CB8AC3E}">
        <p14:creationId xmlns:p14="http://schemas.microsoft.com/office/powerpoint/2010/main" val="4269555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Grand écran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ui-sans-serif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Alioune badara sembene Dieng</dc:creator>
  <cp:lastModifiedBy>Alioune badara sembene Dieng</cp:lastModifiedBy>
  <cp:revision>1</cp:revision>
  <dcterms:created xsi:type="dcterms:W3CDTF">2024-05-28T13:32:50Z</dcterms:created>
  <dcterms:modified xsi:type="dcterms:W3CDTF">2024-05-28T13:32:50Z</dcterms:modified>
</cp:coreProperties>
</file>