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9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88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43" r:id="rId6"/>
    <p:sldLayoutId id="2147483939" r:id="rId7"/>
    <p:sldLayoutId id="2147483940" r:id="rId8"/>
    <p:sldLayoutId id="2147483941" r:id="rId9"/>
    <p:sldLayoutId id="2147483942" r:id="rId10"/>
    <p:sldLayoutId id="21474839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631C34-A9C0-2097-4AA8-CE3A0728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013" y="909194"/>
            <a:ext cx="6349394" cy="5039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Milestone 2 : </a:t>
            </a:r>
            <a:r>
              <a:rPr lang="en-US" sz="2400" b="1" kern="100" dirty="0">
                <a:effectLst/>
              </a:rPr>
              <a:t>Creation of the app storing system and fully functioned Main page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b="1" dirty="0"/>
              <a:t>Team members: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Badr Elsayed - 22010664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Adham</a:t>
            </a:r>
            <a:r>
              <a:rPr lang="en-US" sz="2400" dirty="0"/>
              <a:t> Anas- 22010601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Mohamed Mostafa Sayed - 22011170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Nour Khaled Mohamed - 22011319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Ali El-Deen Maher - 22010934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Yousef Awad – 22011390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33" name="Picture 32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9BFE8CA0-DFAB-EBF1-6581-919A371B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94" r="3351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660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6729-7E16-62C4-273C-91622F24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09040"/>
            <a:ext cx="10728322" cy="1101445"/>
          </a:xfrm>
        </p:spPr>
        <p:txBody>
          <a:bodyPr>
            <a:normAutofit/>
          </a:bodyPr>
          <a:lstStyle/>
          <a:p>
            <a:r>
              <a:rPr lang="en-US" sz="1800" dirty="0"/>
              <a:t>Sort Existing tasks:   a) by Due dates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B3F453-5036-2B3E-34E9-76C67786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38" y="1169922"/>
            <a:ext cx="10618123" cy="53642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78C94F-F923-5D5B-5522-8217E58D121F}"/>
              </a:ext>
            </a:extLst>
          </p:cNvPr>
          <p:cNvSpPr/>
          <p:nvPr/>
        </p:nvSpPr>
        <p:spPr>
          <a:xfrm>
            <a:off x="3403600" y="119887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492FA-A1FE-9141-31CD-CFF8A75F02CA}"/>
              </a:ext>
            </a:extLst>
          </p:cNvPr>
          <p:cNvSpPr/>
          <p:nvPr/>
        </p:nvSpPr>
        <p:spPr>
          <a:xfrm>
            <a:off x="2692400" y="2093566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21F1EC-D283-840D-EE8D-1EF1EBE653DD}"/>
              </a:ext>
            </a:extLst>
          </p:cNvPr>
          <p:cNvSpPr/>
          <p:nvPr/>
        </p:nvSpPr>
        <p:spPr>
          <a:xfrm>
            <a:off x="2692400" y="3973501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328736-B578-D933-D3B3-CB01E54C54E7}"/>
              </a:ext>
            </a:extLst>
          </p:cNvPr>
          <p:cNvSpPr/>
          <p:nvPr/>
        </p:nvSpPr>
        <p:spPr>
          <a:xfrm>
            <a:off x="2575560" y="5772156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85E77C-8410-45BA-5BA1-B1C8F15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06370"/>
            <a:ext cx="10728322" cy="1101445"/>
          </a:xfrm>
        </p:spPr>
        <p:txBody>
          <a:bodyPr>
            <a:normAutofit/>
          </a:bodyPr>
          <a:lstStyle/>
          <a:p>
            <a:r>
              <a:rPr lang="en-US" sz="1800" dirty="0"/>
              <a:t>Sort Existing tasks:   b) by Priority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955F5-005C-E0A2-A152-52E2E6F7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994990"/>
            <a:ext cx="10728322" cy="54959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529312-1DC8-A333-7930-14032A0455CE}"/>
              </a:ext>
            </a:extLst>
          </p:cNvPr>
          <p:cNvSpPr/>
          <p:nvPr/>
        </p:nvSpPr>
        <p:spPr>
          <a:xfrm>
            <a:off x="3383280" y="107695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F307342-045F-094B-4039-95F51CEC53A2}"/>
              </a:ext>
            </a:extLst>
          </p:cNvPr>
          <p:cNvSpPr/>
          <p:nvPr/>
        </p:nvSpPr>
        <p:spPr>
          <a:xfrm rot="16200000">
            <a:off x="537800" y="2103120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E12EB26-203C-E089-2846-9D4A3E387F54}"/>
              </a:ext>
            </a:extLst>
          </p:cNvPr>
          <p:cNvSpPr/>
          <p:nvPr/>
        </p:nvSpPr>
        <p:spPr>
          <a:xfrm rot="16200000">
            <a:off x="537800" y="4013881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673FE75-755C-434F-3507-D974B5586940}"/>
              </a:ext>
            </a:extLst>
          </p:cNvPr>
          <p:cNvSpPr/>
          <p:nvPr/>
        </p:nvSpPr>
        <p:spPr>
          <a:xfrm rot="16200000">
            <a:off x="537800" y="5659120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1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3A6DED-A8E6-63FE-F392-B1328B8EA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78" y="1046932"/>
            <a:ext cx="10665087" cy="533563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FBBC68-F845-A0E7-EA10-E9FB3F0EB2ED}"/>
              </a:ext>
            </a:extLst>
          </p:cNvPr>
          <p:cNvSpPr txBox="1">
            <a:spLocks/>
          </p:cNvSpPr>
          <p:nvPr/>
        </p:nvSpPr>
        <p:spPr>
          <a:xfrm>
            <a:off x="720000" y="496210"/>
            <a:ext cx="10728322" cy="1101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Sort Existing tasks:   c) by task title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7871D4-D711-69F9-C1B1-1D7E2830CBDB}"/>
              </a:ext>
            </a:extLst>
          </p:cNvPr>
          <p:cNvSpPr/>
          <p:nvPr/>
        </p:nvSpPr>
        <p:spPr>
          <a:xfrm>
            <a:off x="3383280" y="108711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CF4F76-11CF-1B76-F380-2193E2FFFFD9}"/>
              </a:ext>
            </a:extLst>
          </p:cNvPr>
          <p:cNvSpPr/>
          <p:nvPr/>
        </p:nvSpPr>
        <p:spPr>
          <a:xfrm>
            <a:off x="1188720" y="1985365"/>
            <a:ext cx="894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7D3E3-0853-3EB4-7174-752FDF0B4B8E}"/>
              </a:ext>
            </a:extLst>
          </p:cNvPr>
          <p:cNvSpPr/>
          <p:nvPr/>
        </p:nvSpPr>
        <p:spPr>
          <a:xfrm>
            <a:off x="1178560" y="3822468"/>
            <a:ext cx="894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9C9AA0-A5D8-448A-6506-14D00CCCD853}"/>
              </a:ext>
            </a:extLst>
          </p:cNvPr>
          <p:cNvSpPr/>
          <p:nvPr/>
        </p:nvSpPr>
        <p:spPr>
          <a:xfrm>
            <a:off x="1178560" y="5643427"/>
            <a:ext cx="97536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9775-3A07-D50E-0982-F1DD4C4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>
            <a:noAutofit/>
          </a:bodyPr>
          <a:lstStyle/>
          <a:p>
            <a:r>
              <a:rPr lang="en-US" sz="2800" b="1" dirty="0"/>
              <a:t>External links to code: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4BA2A1-BE65-BA14-7F73-C45DFC1F6295}"/>
              </a:ext>
            </a:extLst>
          </p:cNvPr>
          <p:cNvSpPr txBox="1">
            <a:spLocks/>
          </p:cNvSpPr>
          <p:nvPr/>
        </p:nvSpPr>
        <p:spPr>
          <a:xfrm>
            <a:off x="720000" y="1268361"/>
            <a:ext cx="10728322" cy="49704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sz="2400" dirty="0"/>
              <a:t>Currently our </a:t>
            </a:r>
            <a:r>
              <a:rPr lang="en-US" sz="2400" dirty="0" err="1"/>
              <a:t>Github</a:t>
            </a:r>
            <a:r>
              <a:rPr lang="en-US" sz="2400" dirty="0"/>
              <a:t> repo is private until we finish, so I’m providing a </a:t>
            </a:r>
            <a:r>
              <a:rPr lang="en-US" sz="2400" dirty="0" err="1"/>
              <a:t>mediafire</a:t>
            </a:r>
            <a:r>
              <a:rPr lang="en-US" sz="2400" dirty="0"/>
              <a:t> link of the 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Link: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Steps to run app: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1- Install the following python library by running the following line in a terminal:</a:t>
            </a:r>
          </a:p>
          <a:p>
            <a:pPr marL="0" indent="0">
              <a:buNone/>
            </a:pPr>
            <a:r>
              <a:rPr lang="en-US" sz="2400" dirty="0"/>
              <a:t>	pip install pyqt5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ppi</a:t>
            </a:r>
            <a:r>
              <a:rPr lang="en-US" sz="2400" dirty="0"/>
              <a:t> install </a:t>
            </a:r>
            <a:r>
              <a:rPr lang="en-US" sz="2400" dirty="0" err="1"/>
              <a:t>pyqtchart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Run the app by running the file “main.py” using a python interpreter.</a:t>
            </a:r>
          </a:p>
        </p:txBody>
      </p:sp>
    </p:spTree>
    <p:extLst>
      <p:ext uri="{BB962C8B-B14F-4D97-AF65-F5344CB8AC3E}">
        <p14:creationId xmlns:p14="http://schemas.microsoft.com/office/powerpoint/2010/main" val="182426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5912-91BF-FCD1-4C9C-C27926EF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10728322" cy="658994"/>
          </a:xfrm>
        </p:spPr>
        <p:txBody>
          <a:bodyPr>
            <a:normAutofit/>
          </a:bodyPr>
          <a:lstStyle/>
          <a:p>
            <a:r>
              <a:rPr lang="en-US" sz="2800" dirty="0"/>
              <a:t>List of accomplished tasks: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BF5AE0-8B21-7172-813E-2D4A3A9A4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942773"/>
              </p:ext>
            </p:extLst>
          </p:nvPr>
        </p:nvGraphicFramePr>
        <p:xfrm>
          <a:off x="645642" y="1414720"/>
          <a:ext cx="10802680" cy="4199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2680">
                  <a:extLst>
                    <a:ext uri="{9D8B030D-6E8A-4147-A177-3AD203B41FA5}">
                      <a16:colId xmlns:a16="http://schemas.microsoft.com/office/drawing/2014/main" val="2860093460"/>
                    </a:ext>
                  </a:extLst>
                </a:gridCol>
              </a:tblGrid>
              <a:tr h="331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Creation of the app storing system and fully functioned main page (Task Tab)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62718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Created the “Add’ function : Create a new task with specific parameters which are: task title , task description , priority (low, moderate, high) , tags, Due date, repeating manner.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61458"/>
                  </a:ext>
                </a:extLst>
              </a:tr>
              <a:tr h="1299862">
                <a:tc>
                  <a:txBody>
                    <a:bodyPr/>
                    <a:lstStyle/>
                    <a:p>
                      <a:r>
                        <a:rPr lang="en-US" dirty="0"/>
                        <a:t>Manipulation of a current task : </a:t>
                      </a:r>
                    </a:p>
                    <a:p>
                      <a:r>
                        <a:rPr lang="en-US" dirty="0"/>
                        <a:t>Edit : edit any parameter of the task previous mentioned parameters.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:  delete any task.</a:t>
                      </a:r>
                    </a:p>
                    <a:p>
                      <a:r>
                        <a:rPr lang="en-US" dirty="0"/>
                        <a:t>Completed/Incompleted : Change the state of task from completed to incompleted and vice versa</a:t>
                      </a:r>
                    </a:p>
                    <a:p>
                      <a:r>
                        <a:rPr lang="en-US" dirty="0"/>
                        <a:t>Add Steps : Add sub-tasks to current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436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Created the “Search” function : Search for a specific task(s) based on the entered text in the search bar</a:t>
                      </a:r>
                    </a:p>
                    <a:p>
                      <a:r>
                        <a:rPr lang="en-US" dirty="0"/>
                        <a:t>which search through the task fields for the entered key 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04468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 Created the “Sort” function :Sort Current tasks based on 3 criteria (title, priority, due date) in both ascending and descending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26240"/>
                  </a:ext>
                </a:extLst>
              </a:tr>
              <a:tr h="442839">
                <a:tc>
                  <a:txBody>
                    <a:bodyPr/>
                    <a:lstStyle/>
                    <a:p>
                      <a:r>
                        <a:rPr lang="en-US" dirty="0"/>
                        <a:t>Created the Storing systems : Saving the current tasks fields in Json files.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6735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79895F6-0C14-77A8-B6D1-A0ABE55F003E}"/>
              </a:ext>
            </a:extLst>
          </p:cNvPr>
          <p:cNvSpPr txBox="1">
            <a:spLocks/>
          </p:cNvSpPr>
          <p:nvPr/>
        </p:nvSpPr>
        <p:spPr>
          <a:xfrm>
            <a:off x="746066" y="6184373"/>
            <a:ext cx="10728322" cy="481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More in depth in the upcoming screenshots of the app.</a:t>
            </a:r>
          </a:p>
        </p:txBody>
      </p:sp>
    </p:spTree>
    <p:extLst>
      <p:ext uri="{BB962C8B-B14F-4D97-AF65-F5344CB8AC3E}">
        <p14:creationId xmlns:p14="http://schemas.microsoft.com/office/powerpoint/2010/main" val="281939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7AEF30D3-CD6D-0730-1EA4-FA5BF372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" y="295637"/>
            <a:ext cx="10559846" cy="323796"/>
          </a:xfrm>
        </p:spPr>
        <p:txBody>
          <a:bodyPr>
            <a:normAutofit/>
          </a:bodyPr>
          <a:lstStyle/>
          <a:p>
            <a:r>
              <a:rPr lang="en-US" sz="1800" dirty="0"/>
              <a:t>Overview of the Task Tab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D82DE-FA72-9B64-F153-6784F88C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847561"/>
            <a:ext cx="10559846" cy="56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A828-CF1D-0F07-AF10-9A969997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/>
              <a:t>Creating a new Task:</a:t>
            </a:r>
            <a:br>
              <a:rPr lang="en-US" sz="1800"/>
            </a:br>
            <a:r>
              <a:rPr lang="en-US" sz="1800"/>
              <a:t> </a:t>
            </a:r>
            <a:br>
              <a:rPr lang="en-US" sz="1800"/>
            </a:br>
            <a:endParaRPr lang="en-US" sz="180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9FA335D-26AB-FA03-140B-3B54F567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52" y="209998"/>
            <a:ext cx="4560209" cy="2496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D09097-4E47-AF71-3AA7-B17505D0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5" y="2812025"/>
            <a:ext cx="7458844" cy="383597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7E6EBCC-FB5D-4390-4D49-35036C1B1B1B}"/>
              </a:ext>
            </a:extLst>
          </p:cNvPr>
          <p:cNvSpPr/>
          <p:nvPr/>
        </p:nvSpPr>
        <p:spPr>
          <a:xfrm>
            <a:off x="393290" y="4119715"/>
            <a:ext cx="7157884" cy="1179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2A0A3E7B-76F6-D23D-113B-E12FCACADF69}"/>
              </a:ext>
            </a:extLst>
          </p:cNvPr>
          <p:cNvSpPr/>
          <p:nvPr/>
        </p:nvSpPr>
        <p:spPr>
          <a:xfrm rot="10800000">
            <a:off x="7852133" y="3061555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639CEA-635A-5179-31A0-B53FDE6B963A}"/>
              </a:ext>
            </a:extLst>
          </p:cNvPr>
          <p:cNvSpPr/>
          <p:nvPr/>
        </p:nvSpPr>
        <p:spPr>
          <a:xfrm>
            <a:off x="235695" y="2949794"/>
            <a:ext cx="820945" cy="230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2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03DA-FADA-4D1E-11C3-C9AB40C2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94968"/>
          </a:xfrm>
        </p:spPr>
        <p:txBody>
          <a:bodyPr>
            <a:normAutofit/>
          </a:bodyPr>
          <a:lstStyle/>
          <a:p>
            <a:r>
              <a:rPr lang="en-US" sz="1800" dirty="0"/>
              <a:t>Editing an existing task 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ED409A-ECBC-2614-3B99-9385E85D1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20" y="177268"/>
            <a:ext cx="4613401" cy="2525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FC4B0-27CC-3F4D-4402-C8834445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2844692"/>
            <a:ext cx="7589624" cy="38258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7A39FB-6B13-5436-91FA-1C8247679E75}"/>
              </a:ext>
            </a:extLst>
          </p:cNvPr>
          <p:cNvSpPr/>
          <p:nvPr/>
        </p:nvSpPr>
        <p:spPr>
          <a:xfrm>
            <a:off x="1656080" y="4257040"/>
            <a:ext cx="110744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B18A44-0551-A5CE-5F72-87489332AEE8}"/>
              </a:ext>
            </a:extLst>
          </p:cNvPr>
          <p:cNvSpPr/>
          <p:nvPr/>
        </p:nvSpPr>
        <p:spPr>
          <a:xfrm>
            <a:off x="540774" y="4680155"/>
            <a:ext cx="619432" cy="196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5070E-6EF3-7F72-87EC-6EF320E9E8EA}"/>
              </a:ext>
            </a:extLst>
          </p:cNvPr>
          <p:cNvSpPr/>
          <p:nvPr/>
        </p:nvSpPr>
        <p:spPr>
          <a:xfrm>
            <a:off x="7570839" y="1012723"/>
            <a:ext cx="786580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E436A-A53F-B3FC-E129-B9EA3F81C2CC}"/>
              </a:ext>
            </a:extLst>
          </p:cNvPr>
          <p:cNvSpPr/>
          <p:nvPr/>
        </p:nvSpPr>
        <p:spPr>
          <a:xfrm>
            <a:off x="9940413" y="1514168"/>
            <a:ext cx="1887793" cy="44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F944A96A-FE46-7C15-EDFF-39177E6440E8}"/>
              </a:ext>
            </a:extLst>
          </p:cNvPr>
          <p:cNvSpPr/>
          <p:nvPr/>
        </p:nvSpPr>
        <p:spPr>
          <a:xfrm rot="10800000">
            <a:off x="7861978" y="2994697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F5301-B425-48CF-9F0B-BDBF7ADC1E47}"/>
              </a:ext>
            </a:extLst>
          </p:cNvPr>
          <p:cNvSpPr/>
          <p:nvPr/>
        </p:nvSpPr>
        <p:spPr>
          <a:xfrm>
            <a:off x="5923280" y="4257040"/>
            <a:ext cx="8432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7F95-8B91-FCA2-B666-B4542C51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6813"/>
          </a:xfrm>
        </p:spPr>
        <p:txBody>
          <a:bodyPr>
            <a:normAutofit/>
          </a:bodyPr>
          <a:lstStyle/>
          <a:p>
            <a:r>
              <a:rPr lang="en-US" sz="1800" dirty="0"/>
              <a:t>Set a task as Completed: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 descr="A white rectangular object with a white stripe&#10;&#10;Description automatically generated">
            <a:extLst>
              <a:ext uri="{FF2B5EF4-FFF2-40B4-BE49-F238E27FC236}">
                <a16:creationId xmlns:a16="http://schemas.microsoft.com/office/drawing/2014/main" id="{5540FC26-ADF8-01C6-A185-44BA816F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209040"/>
            <a:ext cx="10414000" cy="2229792"/>
          </a:xfrm>
          <a:prstGeom prst="rect">
            <a:avLst/>
          </a:prstGeom>
        </p:spPr>
      </p:pic>
      <p:pic>
        <p:nvPicPr>
          <p:cNvPr id="7" name="Picture 6" descr="A white rectangular object with a white stripe&#10;&#10;Description automatically generated">
            <a:extLst>
              <a:ext uri="{FF2B5EF4-FFF2-40B4-BE49-F238E27FC236}">
                <a16:creationId xmlns:a16="http://schemas.microsoft.com/office/drawing/2014/main" id="{30C090E0-749A-7B1E-D0E7-53AAAC9D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4129476"/>
            <a:ext cx="10414000" cy="2109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A1BED-27E8-8FE2-E2C5-123133718F0B}"/>
              </a:ext>
            </a:extLst>
          </p:cNvPr>
          <p:cNvSpPr/>
          <p:nvPr/>
        </p:nvSpPr>
        <p:spPr>
          <a:xfrm>
            <a:off x="7752080" y="1605280"/>
            <a:ext cx="1097280" cy="38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00D53E3-1689-207A-D5F4-4D2CBD01C329}"/>
              </a:ext>
            </a:extLst>
          </p:cNvPr>
          <p:cNvSpPr/>
          <p:nvPr/>
        </p:nvSpPr>
        <p:spPr>
          <a:xfrm>
            <a:off x="5476568" y="3175819"/>
            <a:ext cx="1012722" cy="120936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019-4AAE-6654-E9C9-1640B04E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6" y="656187"/>
            <a:ext cx="8908025" cy="1025130"/>
          </a:xfrm>
        </p:spPr>
        <p:txBody>
          <a:bodyPr>
            <a:normAutofit/>
          </a:bodyPr>
          <a:lstStyle/>
          <a:p>
            <a:r>
              <a:rPr lang="en-US" sz="1800"/>
              <a:t>Delete an existing task:</a:t>
            </a:r>
            <a:endParaRPr lang="en-US" sz="1800" dirty="0"/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86D36E77-E234-C051-8DB8-67C7B4D7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088" y="230858"/>
            <a:ext cx="6717357" cy="3101232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C035BEB1-A3F7-8663-6E4E-BC98C0064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7" y="3429000"/>
            <a:ext cx="6546016" cy="3198141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810F9F2B-3906-A6EF-6A71-1284E3E83A08}"/>
              </a:ext>
            </a:extLst>
          </p:cNvPr>
          <p:cNvSpPr/>
          <p:nvPr/>
        </p:nvSpPr>
        <p:spPr>
          <a:xfrm rot="10800000">
            <a:off x="7010640" y="3525910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E1B76-AF18-0091-5351-93A9FA5E0967}"/>
              </a:ext>
            </a:extLst>
          </p:cNvPr>
          <p:cNvSpPr/>
          <p:nvPr/>
        </p:nvSpPr>
        <p:spPr>
          <a:xfrm>
            <a:off x="10982634" y="1516003"/>
            <a:ext cx="786580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8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FB16C8-42DF-FDA1-2849-025F4E1B2FD0}"/>
              </a:ext>
            </a:extLst>
          </p:cNvPr>
          <p:cNvSpPr txBox="1"/>
          <p:nvPr/>
        </p:nvSpPr>
        <p:spPr>
          <a:xfrm>
            <a:off x="762000" y="570639"/>
            <a:ext cx="693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Search for a task:    a) By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2A87C-6C12-4D35-18DD-9C685F50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8" y="1101194"/>
            <a:ext cx="10481944" cy="54418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60BACF-9971-E98B-5625-5B2E810E3A4B}"/>
              </a:ext>
            </a:extLst>
          </p:cNvPr>
          <p:cNvSpPr/>
          <p:nvPr/>
        </p:nvSpPr>
        <p:spPr>
          <a:xfrm>
            <a:off x="1838960" y="1229359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C85AB1-F930-4123-604C-CDB423C20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619125"/>
            <a:ext cx="1072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Search for a task:    a) By Tag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DCB0A-F321-F94E-CEB3-3B5641EF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8" y="1099324"/>
            <a:ext cx="10685502" cy="53427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359CC3-4C43-1896-B4C6-93A2DD0458DC}"/>
              </a:ext>
            </a:extLst>
          </p:cNvPr>
          <p:cNvSpPr/>
          <p:nvPr/>
        </p:nvSpPr>
        <p:spPr>
          <a:xfrm>
            <a:off x="1818640" y="1198879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780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393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Sagona Book</vt:lpstr>
      <vt:lpstr>The Hand Extrablack</vt:lpstr>
      <vt:lpstr>BlobVTI</vt:lpstr>
      <vt:lpstr>PowerPoint Presentation</vt:lpstr>
      <vt:lpstr>List of accomplished tasks:</vt:lpstr>
      <vt:lpstr>Overview of the Task Tab :</vt:lpstr>
      <vt:lpstr>Creating a new Task:   </vt:lpstr>
      <vt:lpstr>Editing an existing task :</vt:lpstr>
      <vt:lpstr>Set a task as Completed: </vt:lpstr>
      <vt:lpstr>Delete an existing task:</vt:lpstr>
      <vt:lpstr>PowerPoint Presentation</vt:lpstr>
      <vt:lpstr>Search for a task:    a) By Tag</vt:lpstr>
      <vt:lpstr>Sort Existing tasks:   a) by Due dates </vt:lpstr>
      <vt:lpstr>Sort Existing tasks:   b) by Priority </vt:lpstr>
      <vt:lpstr>PowerPoint Presentation</vt:lpstr>
      <vt:lpstr>External links to code: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بدر السيد جلال محمود بدر</dc:creator>
  <cp:lastModifiedBy>بدر السيد جلال محمود بدر</cp:lastModifiedBy>
  <cp:revision>37</cp:revision>
  <dcterms:created xsi:type="dcterms:W3CDTF">2024-11-30T19:03:08Z</dcterms:created>
  <dcterms:modified xsi:type="dcterms:W3CDTF">2024-12-18T14:29:51Z</dcterms:modified>
</cp:coreProperties>
</file>