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67" r:id="rId4"/>
    <p:sldId id="257" r:id="rId5"/>
    <p:sldId id="270" r:id="rId6"/>
    <p:sldId id="273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December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December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December 28,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December 28,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31C34-A9C0-2097-4AA8-CE3A072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13" y="909194"/>
            <a:ext cx="6349394" cy="5039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Final Milestone : </a:t>
            </a:r>
            <a:r>
              <a:rPr lang="en-US" sz="2400" b="1" kern="100" dirty="0">
                <a:effectLst/>
              </a:rPr>
              <a:t>Completed app with all intended features and designs. 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Team members: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Badr Elsayed - 22010664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Adham</a:t>
            </a:r>
            <a:r>
              <a:rPr lang="en-US" sz="2400" dirty="0"/>
              <a:t> Anas- 22010601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Mohamed Mostafa Sayed - 22011170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Nour Khaled Mohamed - 22011319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 El-Deen Maher - 22010934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Yousef Awad – 22011390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3" name="Picture 3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9BFE8CA0-DFAB-EBF1-6581-919A371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6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2DC-26AB-1ED5-F281-D7EC2292A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OF THE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61315-BB3D-0BDF-7632-7BC0E6ABB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</a:rPr>
              <a:t>Completed app with all intended features and designs (Calendar, Study Techniques and Task Progress Tabs).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912-91BF-FCD1-4C9C-C27926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10728322" cy="658994"/>
          </a:xfrm>
        </p:spPr>
        <p:txBody>
          <a:bodyPr>
            <a:normAutofit/>
          </a:bodyPr>
          <a:lstStyle/>
          <a:p>
            <a:r>
              <a:rPr lang="en-US" sz="2800" dirty="0"/>
              <a:t>List of accomplished tasks: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F5AE0-8B21-7172-813E-2D4A3A9A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115408"/>
              </p:ext>
            </p:extLst>
          </p:nvPr>
        </p:nvGraphicFramePr>
        <p:xfrm>
          <a:off x="645642" y="1414719"/>
          <a:ext cx="10802680" cy="41110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2680">
                  <a:extLst>
                    <a:ext uri="{9D8B030D-6E8A-4147-A177-3AD203B41FA5}">
                      <a16:colId xmlns:a16="http://schemas.microsoft.com/office/drawing/2014/main" val="2860093460"/>
                    </a:ext>
                  </a:extLst>
                </a:gridCol>
              </a:tblGrid>
              <a:tr h="438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Created the Calendar, Study Techniques and Task Progress Tabs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62718"/>
                  </a:ext>
                </a:extLst>
              </a:tr>
              <a:tr h="1073405">
                <a:tc>
                  <a:txBody>
                    <a:bodyPr/>
                    <a:lstStyle/>
                    <a:p>
                      <a:r>
                        <a:rPr lang="en-US" dirty="0"/>
                        <a:t>Created the Calendar Tab: tasks appear in the calendar with the same color as their priority. Events appear as “cyan” color.</a:t>
                      </a:r>
                    </a:p>
                    <a:p>
                      <a:r>
                        <a:rPr lang="en-US" dirty="0"/>
                        <a:t>Clicking on a day, opens a dialog window that lists all tasks and events on that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1458"/>
                  </a:ext>
                </a:extLst>
              </a:tr>
              <a:tr h="1525894">
                <a:tc>
                  <a:txBody>
                    <a:bodyPr/>
                    <a:lstStyle/>
                    <a:p>
                      <a:r>
                        <a:rPr lang="en-US" dirty="0"/>
                        <a:t>Created the </a:t>
                      </a:r>
                      <a:r>
                        <a:rPr lang="en-US" sz="1800" kern="100" dirty="0">
                          <a:effectLst/>
                        </a:rPr>
                        <a:t>Study Techniques Tab:</a:t>
                      </a:r>
                    </a:p>
                    <a:p>
                      <a:r>
                        <a:rPr lang="en-US" sz="1800" kern="100" dirty="0">
                          <a:effectLst/>
                        </a:rPr>
                        <a:t>A dropdown box to choose a Study Technique.</a:t>
                      </a:r>
                    </a:p>
                    <a:p>
                      <a:r>
                        <a:rPr lang="en-US" sz="1800" kern="100" dirty="0">
                          <a:effectLst/>
                        </a:rPr>
                        <a:t>A “Start” Button to start the session, a “Reset” button to reset the session and a “Pause” button to pause the timer.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36"/>
                  </a:ext>
                </a:extLst>
              </a:tr>
              <a:tr h="1073405">
                <a:tc>
                  <a:txBody>
                    <a:bodyPr/>
                    <a:lstStyle/>
                    <a:p>
                      <a:r>
                        <a:rPr lang="en-US" dirty="0"/>
                        <a:t>Created the </a:t>
                      </a:r>
                      <a:r>
                        <a:rPr lang="en-US" sz="1800" kern="100" dirty="0">
                          <a:effectLst/>
                        </a:rPr>
                        <a:t>Task Progress Tab:</a:t>
                      </a:r>
                    </a:p>
                    <a:p>
                      <a:r>
                        <a:rPr lang="en-US" sz="1800" kern="100" dirty="0">
                          <a:effectLst/>
                        </a:rPr>
                        <a:t>Weekly graph, shows progress of tasks over the week (Completed Tasks)</a:t>
                      </a:r>
                    </a:p>
                    <a:p>
                      <a:r>
                        <a:rPr lang="en-US" sz="1800" kern="100" dirty="0">
                          <a:effectLst/>
                        </a:rPr>
                        <a:t>Monthly graph, shows progress of tasks over the month (Completed Tasks)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0446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79895F6-0C14-77A8-B6D1-A0ABE55F003E}"/>
              </a:ext>
            </a:extLst>
          </p:cNvPr>
          <p:cNvSpPr txBox="1">
            <a:spLocks/>
          </p:cNvSpPr>
          <p:nvPr/>
        </p:nvSpPr>
        <p:spPr>
          <a:xfrm>
            <a:off x="746066" y="6184373"/>
            <a:ext cx="10728322" cy="481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More in depth in the upcoming screenshots of the app.</a:t>
            </a:r>
          </a:p>
        </p:txBody>
      </p:sp>
    </p:spTree>
    <p:extLst>
      <p:ext uri="{BB962C8B-B14F-4D97-AF65-F5344CB8AC3E}">
        <p14:creationId xmlns:p14="http://schemas.microsoft.com/office/powerpoint/2010/main" val="281939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EF30D3-CD6D-0730-1EA4-FA5BF37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95637"/>
            <a:ext cx="10559846" cy="323796"/>
          </a:xfrm>
        </p:spPr>
        <p:txBody>
          <a:bodyPr>
            <a:normAutofit/>
          </a:bodyPr>
          <a:lstStyle/>
          <a:p>
            <a:r>
              <a:rPr lang="en-US" sz="1800" dirty="0"/>
              <a:t>Overview of the Calendar Tab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347308-EDFD-5F4F-8C82-9D6F0EDA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" y="814540"/>
            <a:ext cx="11375923" cy="6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5A9-606E-4F35-CA81-A58A0624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7" y="458779"/>
            <a:ext cx="11022821" cy="600000"/>
          </a:xfrm>
        </p:spPr>
        <p:txBody>
          <a:bodyPr>
            <a:normAutofit fontScale="90000"/>
          </a:bodyPr>
          <a:lstStyle/>
          <a:p>
            <a:r>
              <a:rPr lang="en-US" dirty="0"/>
              <a:t>Clicking on day 1 reveal a list of Events on that day, we can “right click” to delete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0B3E8-43E7-F7CA-7AFA-A72CB8B8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1343020"/>
            <a:ext cx="10381137" cy="55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F0B1-730F-D337-A415-3100996F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0"/>
            <a:ext cx="11006779" cy="696253"/>
          </a:xfrm>
        </p:spPr>
        <p:txBody>
          <a:bodyPr/>
          <a:lstStyle/>
          <a:p>
            <a:r>
              <a:rPr lang="en-US" sz="2800" dirty="0"/>
              <a:t>Overview of the Study Techniques Tab :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4F655-9A08-475A-6849-9E69F170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554084"/>
            <a:ext cx="11325725" cy="5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7AA0-F21E-EE02-773D-B1B8384D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0"/>
            <a:ext cx="10942611" cy="744379"/>
          </a:xfrm>
        </p:spPr>
        <p:txBody>
          <a:bodyPr>
            <a:normAutofit fontScale="90000"/>
          </a:bodyPr>
          <a:lstStyle/>
          <a:p>
            <a:r>
              <a:rPr lang="en-US" dirty="0"/>
              <a:t>Here we chose the “Your Own Time Block” option and clicked start.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F3EDBD-A466-8169-A970-92D0E02E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9" y="1567127"/>
            <a:ext cx="11641221" cy="48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2D79-247F-9E72-5C9C-ED01D0D7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94484" cy="664168"/>
          </a:xfrm>
        </p:spPr>
        <p:txBody>
          <a:bodyPr/>
          <a:lstStyle/>
          <a:p>
            <a:r>
              <a:rPr lang="en-US" sz="2800" dirty="0"/>
              <a:t>Overview of the Tasks Progress Tab :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1C8B48-95EB-1E16-1A3C-A35BC073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8" y="1628594"/>
            <a:ext cx="11322023" cy="50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775-3A07-D50E-0982-F1DD4C4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>
            <a:noAutofit/>
          </a:bodyPr>
          <a:lstStyle/>
          <a:p>
            <a:r>
              <a:rPr lang="en-US" sz="2800" b="1" dirty="0"/>
              <a:t>External links to code: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4BA2A1-BE65-BA14-7F73-C45DFC1F6295}"/>
              </a:ext>
            </a:extLst>
          </p:cNvPr>
          <p:cNvSpPr txBox="1">
            <a:spLocks/>
          </p:cNvSpPr>
          <p:nvPr/>
        </p:nvSpPr>
        <p:spPr>
          <a:xfrm>
            <a:off x="720000" y="1268361"/>
            <a:ext cx="10728322" cy="4970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2400" dirty="0"/>
              <a:t>Currently our </a:t>
            </a:r>
            <a:r>
              <a:rPr lang="en-US" sz="2400" dirty="0" err="1"/>
              <a:t>Github</a:t>
            </a:r>
            <a:r>
              <a:rPr lang="en-US" sz="2400" dirty="0"/>
              <a:t> repo is private, so I’m providing a </a:t>
            </a:r>
            <a:r>
              <a:rPr lang="en-US" sz="2400" dirty="0" err="1"/>
              <a:t>mediafire</a:t>
            </a:r>
            <a:r>
              <a:rPr lang="en-US" sz="2400" dirty="0"/>
              <a:t> link of the compiled/built app.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Link:</a:t>
            </a:r>
          </a:p>
          <a:p>
            <a:pPr marL="0" indent="0">
              <a:buNone/>
            </a:pPr>
            <a:r>
              <a:rPr lang="en-US" sz="2400" dirty="0"/>
              <a:t>https://www.mediafire.com/file/gpu3w84916gn4dr/Tasky.rar/file</a:t>
            </a:r>
          </a:p>
        </p:txBody>
      </p:sp>
    </p:spTree>
    <p:extLst>
      <p:ext uri="{BB962C8B-B14F-4D97-AF65-F5344CB8AC3E}">
        <p14:creationId xmlns:p14="http://schemas.microsoft.com/office/powerpoint/2010/main" val="18242637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316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Sagona Book</vt:lpstr>
      <vt:lpstr>The Hand Extrablack</vt:lpstr>
      <vt:lpstr>BlobVTI</vt:lpstr>
      <vt:lpstr>PowerPoint Presentation</vt:lpstr>
      <vt:lpstr>GOAL OF THE MILESTONE</vt:lpstr>
      <vt:lpstr>List of accomplished tasks:</vt:lpstr>
      <vt:lpstr>Overview of the Calendar Tab :</vt:lpstr>
      <vt:lpstr>Clicking on day 1 reveal a list of Events on that day, we can “right click” to delete it.</vt:lpstr>
      <vt:lpstr>Overview of the Study Techniques Tab :</vt:lpstr>
      <vt:lpstr>Here we chose the “Your Own Time Block” option and clicked start.</vt:lpstr>
      <vt:lpstr>Overview of the Tasks Progress Tab :</vt:lpstr>
      <vt:lpstr>External links to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بدر السيد جلال محمود بدر</dc:creator>
  <cp:lastModifiedBy>بدر السيد جلال محمود بدر</cp:lastModifiedBy>
  <cp:revision>55</cp:revision>
  <dcterms:created xsi:type="dcterms:W3CDTF">2024-11-30T19:03:08Z</dcterms:created>
  <dcterms:modified xsi:type="dcterms:W3CDTF">2024-12-28T20:22:17Z</dcterms:modified>
</cp:coreProperties>
</file>