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6"/>
  </p:notesMasterIdLst>
  <p:handoutMasterIdLst>
    <p:handoutMasterId r:id="rId57"/>
  </p:handoutMasterIdLst>
  <p:sldIdLst>
    <p:sldId id="312" r:id="rId5"/>
    <p:sldId id="320" r:id="rId6"/>
    <p:sldId id="330" r:id="rId7"/>
    <p:sldId id="316" r:id="rId8"/>
    <p:sldId id="337" r:id="rId9"/>
    <p:sldId id="310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56" r:id="rId19"/>
    <p:sldId id="346" r:id="rId20"/>
    <p:sldId id="347" r:id="rId21"/>
    <p:sldId id="357" r:id="rId22"/>
    <p:sldId id="348" r:id="rId23"/>
    <p:sldId id="349" r:id="rId24"/>
    <p:sldId id="350" r:id="rId25"/>
    <p:sldId id="351" r:id="rId26"/>
    <p:sldId id="353" r:id="rId27"/>
    <p:sldId id="352" r:id="rId28"/>
    <p:sldId id="354" r:id="rId29"/>
    <p:sldId id="355" r:id="rId30"/>
    <p:sldId id="377" r:id="rId31"/>
    <p:sldId id="378" r:id="rId32"/>
    <p:sldId id="379" r:id="rId33"/>
    <p:sldId id="380" r:id="rId34"/>
    <p:sldId id="383" r:id="rId35"/>
    <p:sldId id="381" r:id="rId36"/>
    <p:sldId id="382" r:id="rId37"/>
    <p:sldId id="358" r:id="rId38"/>
    <p:sldId id="359" r:id="rId39"/>
    <p:sldId id="360" r:id="rId40"/>
    <p:sldId id="361" r:id="rId41"/>
    <p:sldId id="362" r:id="rId42"/>
    <p:sldId id="363" r:id="rId43"/>
    <p:sldId id="366" r:id="rId44"/>
    <p:sldId id="367" r:id="rId45"/>
    <p:sldId id="368" r:id="rId46"/>
    <p:sldId id="371" r:id="rId47"/>
    <p:sldId id="369" r:id="rId48"/>
    <p:sldId id="372" r:id="rId49"/>
    <p:sldId id="370" r:id="rId50"/>
    <p:sldId id="364" r:id="rId51"/>
    <p:sldId id="373" r:id="rId52"/>
    <p:sldId id="374" r:id="rId53"/>
    <p:sldId id="375" r:id="rId54"/>
    <p:sldId id="33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DAB5E-CCA7-47A7-9412-F7CD68B374D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E39A15-CA31-45AD-82D7-AC001ACCDE83}">
      <dgm:prSet/>
      <dgm:spPr/>
      <dgm:t>
        <a:bodyPr/>
        <a:lstStyle/>
        <a:p>
          <a:r>
            <a:rPr lang="en-US"/>
            <a:t>In today's fast-paced world, individuals and teams struggle to stay organized and on top of their workloads, leading to missed deadlines, decreased productivity, and increased stress.</a:t>
          </a:r>
        </a:p>
      </dgm:t>
    </dgm:pt>
    <dgm:pt modelId="{6F014198-73CA-445D-BE79-05DD023B889F}" type="parTrans" cxnId="{8A491023-C6F7-44F6-AF61-5B6B28644AE1}">
      <dgm:prSet/>
      <dgm:spPr/>
      <dgm:t>
        <a:bodyPr/>
        <a:lstStyle/>
        <a:p>
          <a:endParaRPr lang="en-US"/>
        </a:p>
      </dgm:t>
    </dgm:pt>
    <dgm:pt modelId="{C64EF4A2-0013-4880-994F-D01C6D5C78DC}" type="sibTrans" cxnId="{8A491023-C6F7-44F6-AF61-5B6B28644AE1}">
      <dgm:prSet/>
      <dgm:spPr/>
      <dgm:t>
        <a:bodyPr/>
        <a:lstStyle/>
        <a:p>
          <a:endParaRPr lang="en-US"/>
        </a:p>
      </dgm:t>
    </dgm:pt>
    <dgm:pt modelId="{BB36D2D0-CE71-41C2-964A-CF1D852FD10B}">
      <dgm:prSet/>
      <dgm:spPr/>
      <dgm:t>
        <a:bodyPr/>
        <a:lstStyle/>
        <a:p>
          <a:r>
            <a:rPr lang="en-US" dirty="0"/>
            <a:t>Using </a:t>
          </a:r>
          <a:r>
            <a:rPr lang="en-US" b="1" dirty="0" err="1"/>
            <a:t>Tasky</a:t>
          </a:r>
          <a:r>
            <a:rPr lang="en-US" dirty="0"/>
            <a:t>, you can regain control of your time and achieve your goals with ease.</a:t>
          </a:r>
        </a:p>
      </dgm:t>
    </dgm:pt>
    <dgm:pt modelId="{C0811532-05C2-493F-B1CD-F352B4CB8F39}" type="parTrans" cxnId="{0133EC14-CEC1-482A-AD06-29ABAA1342B6}">
      <dgm:prSet/>
      <dgm:spPr/>
      <dgm:t>
        <a:bodyPr/>
        <a:lstStyle/>
        <a:p>
          <a:endParaRPr lang="en-US"/>
        </a:p>
      </dgm:t>
    </dgm:pt>
    <dgm:pt modelId="{104CAA09-72B3-4278-828C-064149B9EDD0}" type="sibTrans" cxnId="{0133EC14-CEC1-482A-AD06-29ABAA1342B6}">
      <dgm:prSet/>
      <dgm:spPr/>
      <dgm:t>
        <a:bodyPr/>
        <a:lstStyle/>
        <a:p>
          <a:endParaRPr lang="en-US"/>
        </a:p>
      </dgm:t>
    </dgm:pt>
    <dgm:pt modelId="{6F81E907-0C1B-4487-85FD-0E29051DC48F}">
      <dgm:prSet/>
      <dgm:spPr/>
      <dgm:t>
        <a:bodyPr/>
        <a:lstStyle/>
        <a:p>
          <a:r>
            <a:rPr lang="en-US" b="1" dirty="0"/>
            <a:t>Tasky</a:t>
          </a:r>
          <a:r>
            <a:rPr lang="en-US" dirty="0"/>
            <a:t> provides a user-friendly platform for organizing tasks, setting priorities, tracking progress, and collaborating with others.</a:t>
          </a:r>
        </a:p>
      </dgm:t>
    </dgm:pt>
    <dgm:pt modelId="{43A1457E-9B6E-46BD-B290-B8B09BFDA3FC}" type="parTrans" cxnId="{2EA6FFA1-4434-4CAC-8730-7D3654058E68}">
      <dgm:prSet/>
      <dgm:spPr/>
      <dgm:t>
        <a:bodyPr/>
        <a:lstStyle/>
        <a:p>
          <a:endParaRPr lang="en-US"/>
        </a:p>
      </dgm:t>
    </dgm:pt>
    <dgm:pt modelId="{3E782FEF-9848-4F2B-B13E-517755B3575E}" type="sibTrans" cxnId="{2EA6FFA1-4434-4CAC-8730-7D3654058E68}">
      <dgm:prSet/>
      <dgm:spPr/>
      <dgm:t>
        <a:bodyPr/>
        <a:lstStyle/>
        <a:p>
          <a:endParaRPr lang="en-US"/>
        </a:p>
      </dgm:t>
    </dgm:pt>
    <dgm:pt modelId="{E76F32B7-91AF-4F17-9004-FFC39D435599}" type="pres">
      <dgm:prSet presAssocID="{09BDAB5E-CCA7-47A7-9412-F7CD68B374D0}" presName="outerComposite" presStyleCnt="0">
        <dgm:presLayoutVars>
          <dgm:chMax val="5"/>
          <dgm:dir/>
          <dgm:resizeHandles val="exact"/>
        </dgm:presLayoutVars>
      </dgm:prSet>
      <dgm:spPr/>
    </dgm:pt>
    <dgm:pt modelId="{71C558D2-1C3B-49C6-ABB9-63623DACEE94}" type="pres">
      <dgm:prSet presAssocID="{09BDAB5E-CCA7-47A7-9412-F7CD68B374D0}" presName="dummyMaxCanvas" presStyleCnt="0">
        <dgm:presLayoutVars/>
      </dgm:prSet>
      <dgm:spPr/>
    </dgm:pt>
    <dgm:pt modelId="{55663ED9-E6AB-49D4-8504-A55F23234D4D}" type="pres">
      <dgm:prSet presAssocID="{09BDAB5E-CCA7-47A7-9412-F7CD68B374D0}" presName="ThreeNodes_1" presStyleLbl="node1" presStyleIdx="0" presStyleCnt="3">
        <dgm:presLayoutVars>
          <dgm:bulletEnabled val="1"/>
        </dgm:presLayoutVars>
      </dgm:prSet>
      <dgm:spPr/>
    </dgm:pt>
    <dgm:pt modelId="{B1714715-2A3D-4103-8DE5-1B77745EE312}" type="pres">
      <dgm:prSet presAssocID="{09BDAB5E-CCA7-47A7-9412-F7CD68B374D0}" presName="ThreeNodes_2" presStyleLbl="node1" presStyleIdx="1" presStyleCnt="3">
        <dgm:presLayoutVars>
          <dgm:bulletEnabled val="1"/>
        </dgm:presLayoutVars>
      </dgm:prSet>
      <dgm:spPr/>
    </dgm:pt>
    <dgm:pt modelId="{8BF1BF6C-C034-44D2-B17D-3ED9CF8680BC}" type="pres">
      <dgm:prSet presAssocID="{09BDAB5E-CCA7-47A7-9412-F7CD68B374D0}" presName="ThreeNodes_3" presStyleLbl="node1" presStyleIdx="2" presStyleCnt="3">
        <dgm:presLayoutVars>
          <dgm:bulletEnabled val="1"/>
        </dgm:presLayoutVars>
      </dgm:prSet>
      <dgm:spPr/>
    </dgm:pt>
    <dgm:pt modelId="{A24D1EB8-B7CF-4DB8-8692-0FAE0F2774B6}" type="pres">
      <dgm:prSet presAssocID="{09BDAB5E-CCA7-47A7-9412-F7CD68B374D0}" presName="ThreeConn_1-2" presStyleLbl="fgAccFollowNode1" presStyleIdx="0" presStyleCnt="2">
        <dgm:presLayoutVars>
          <dgm:bulletEnabled val="1"/>
        </dgm:presLayoutVars>
      </dgm:prSet>
      <dgm:spPr/>
    </dgm:pt>
    <dgm:pt modelId="{7D64E46D-49D5-45E3-A2CE-70B60EA7809A}" type="pres">
      <dgm:prSet presAssocID="{09BDAB5E-CCA7-47A7-9412-F7CD68B374D0}" presName="ThreeConn_2-3" presStyleLbl="fgAccFollowNode1" presStyleIdx="1" presStyleCnt="2">
        <dgm:presLayoutVars>
          <dgm:bulletEnabled val="1"/>
        </dgm:presLayoutVars>
      </dgm:prSet>
      <dgm:spPr/>
    </dgm:pt>
    <dgm:pt modelId="{34BC6D3B-77B0-425F-9595-6CA55AE07B8C}" type="pres">
      <dgm:prSet presAssocID="{09BDAB5E-CCA7-47A7-9412-F7CD68B374D0}" presName="ThreeNodes_1_text" presStyleLbl="node1" presStyleIdx="2" presStyleCnt="3">
        <dgm:presLayoutVars>
          <dgm:bulletEnabled val="1"/>
        </dgm:presLayoutVars>
      </dgm:prSet>
      <dgm:spPr/>
    </dgm:pt>
    <dgm:pt modelId="{42ED42AC-FE31-41B6-A0D9-0A5D6D5689AA}" type="pres">
      <dgm:prSet presAssocID="{09BDAB5E-CCA7-47A7-9412-F7CD68B374D0}" presName="ThreeNodes_2_text" presStyleLbl="node1" presStyleIdx="2" presStyleCnt="3">
        <dgm:presLayoutVars>
          <dgm:bulletEnabled val="1"/>
        </dgm:presLayoutVars>
      </dgm:prSet>
      <dgm:spPr/>
    </dgm:pt>
    <dgm:pt modelId="{8BA8E476-6345-4315-91E2-513638EBB511}" type="pres">
      <dgm:prSet presAssocID="{09BDAB5E-CCA7-47A7-9412-F7CD68B374D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33EC14-CEC1-482A-AD06-29ABAA1342B6}" srcId="{09BDAB5E-CCA7-47A7-9412-F7CD68B374D0}" destId="{BB36D2D0-CE71-41C2-964A-CF1D852FD10B}" srcOrd="1" destOrd="0" parTransId="{C0811532-05C2-493F-B1CD-F352B4CB8F39}" sibTransId="{104CAA09-72B3-4278-828C-064149B9EDD0}"/>
    <dgm:cxn modelId="{5D158D1A-5FF3-49D9-975B-09E511188552}" type="presOf" srcId="{28E39A15-CA31-45AD-82D7-AC001ACCDE83}" destId="{34BC6D3B-77B0-425F-9595-6CA55AE07B8C}" srcOrd="1" destOrd="0" presId="urn:microsoft.com/office/officeart/2005/8/layout/vProcess5"/>
    <dgm:cxn modelId="{8A491023-C6F7-44F6-AF61-5B6B28644AE1}" srcId="{09BDAB5E-CCA7-47A7-9412-F7CD68B374D0}" destId="{28E39A15-CA31-45AD-82D7-AC001ACCDE83}" srcOrd="0" destOrd="0" parTransId="{6F014198-73CA-445D-BE79-05DD023B889F}" sibTransId="{C64EF4A2-0013-4880-994F-D01C6D5C78DC}"/>
    <dgm:cxn modelId="{DFAEB82A-9598-497D-805D-C8C764813833}" type="presOf" srcId="{6F81E907-0C1B-4487-85FD-0E29051DC48F}" destId="{8BF1BF6C-C034-44D2-B17D-3ED9CF8680BC}" srcOrd="0" destOrd="0" presId="urn:microsoft.com/office/officeart/2005/8/layout/vProcess5"/>
    <dgm:cxn modelId="{E2E73D6C-9C78-4F89-A7A0-171E7B184F4A}" type="presOf" srcId="{BB36D2D0-CE71-41C2-964A-CF1D852FD10B}" destId="{B1714715-2A3D-4103-8DE5-1B77745EE312}" srcOrd="0" destOrd="0" presId="urn:microsoft.com/office/officeart/2005/8/layout/vProcess5"/>
    <dgm:cxn modelId="{5B92506C-3C7A-41E7-9E21-AB4806F046A8}" type="presOf" srcId="{C64EF4A2-0013-4880-994F-D01C6D5C78DC}" destId="{A24D1EB8-B7CF-4DB8-8692-0FAE0F2774B6}" srcOrd="0" destOrd="0" presId="urn:microsoft.com/office/officeart/2005/8/layout/vProcess5"/>
    <dgm:cxn modelId="{DB772E74-CF14-4004-9177-C667A2D787F7}" type="presOf" srcId="{104CAA09-72B3-4278-828C-064149B9EDD0}" destId="{7D64E46D-49D5-45E3-A2CE-70B60EA7809A}" srcOrd="0" destOrd="0" presId="urn:microsoft.com/office/officeart/2005/8/layout/vProcess5"/>
    <dgm:cxn modelId="{2EA6FFA1-4434-4CAC-8730-7D3654058E68}" srcId="{09BDAB5E-CCA7-47A7-9412-F7CD68B374D0}" destId="{6F81E907-0C1B-4487-85FD-0E29051DC48F}" srcOrd="2" destOrd="0" parTransId="{43A1457E-9B6E-46BD-B290-B8B09BFDA3FC}" sibTransId="{3E782FEF-9848-4F2B-B13E-517755B3575E}"/>
    <dgm:cxn modelId="{14F903A4-1DF5-4BC8-82E8-06BE717209A5}" type="presOf" srcId="{6F81E907-0C1B-4487-85FD-0E29051DC48F}" destId="{8BA8E476-6345-4315-91E2-513638EBB511}" srcOrd="1" destOrd="0" presId="urn:microsoft.com/office/officeart/2005/8/layout/vProcess5"/>
    <dgm:cxn modelId="{2D724BB7-916F-4D97-B9E2-296A34D5F15E}" type="presOf" srcId="{BB36D2D0-CE71-41C2-964A-CF1D852FD10B}" destId="{42ED42AC-FE31-41B6-A0D9-0A5D6D5689AA}" srcOrd="1" destOrd="0" presId="urn:microsoft.com/office/officeart/2005/8/layout/vProcess5"/>
    <dgm:cxn modelId="{29712EE9-388D-4EF1-ACCD-D4DB242FA155}" type="presOf" srcId="{09BDAB5E-CCA7-47A7-9412-F7CD68B374D0}" destId="{E76F32B7-91AF-4F17-9004-FFC39D435599}" srcOrd="0" destOrd="0" presId="urn:microsoft.com/office/officeart/2005/8/layout/vProcess5"/>
    <dgm:cxn modelId="{F469DAEB-6BB8-4D50-85F2-1C7B6165E0AE}" type="presOf" srcId="{28E39A15-CA31-45AD-82D7-AC001ACCDE83}" destId="{55663ED9-E6AB-49D4-8504-A55F23234D4D}" srcOrd="0" destOrd="0" presId="urn:microsoft.com/office/officeart/2005/8/layout/vProcess5"/>
    <dgm:cxn modelId="{179DE3AE-464B-4E60-8C75-43848E4CEE00}" type="presParOf" srcId="{E76F32B7-91AF-4F17-9004-FFC39D435599}" destId="{71C558D2-1C3B-49C6-ABB9-63623DACEE94}" srcOrd="0" destOrd="0" presId="urn:microsoft.com/office/officeart/2005/8/layout/vProcess5"/>
    <dgm:cxn modelId="{BBF46FDC-4F9F-4D0F-98FA-D9B66FB56A50}" type="presParOf" srcId="{E76F32B7-91AF-4F17-9004-FFC39D435599}" destId="{55663ED9-E6AB-49D4-8504-A55F23234D4D}" srcOrd="1" destOrd="0" presId="urn:microsoft.com/office/officeart/2005/8/layout/vProcess5"/>
    <dgm:cxn modelId="{BBD8CB43-E759-4C16-BB08-6D679E483BA8}" type="presParOf" srcId="{E76F32B7-91AF-4F17-9004-FFC39D435599}" destId="{B1714715-2A3D-4103-8DE5-1B77745EE312}" srcOrd="2" destOrd="0" presId="urn:microsoft.com/office/officeart/2005/8/layout/vProcess5"/>
    <dgm:cxn modelId="{00EF7EC0-1E66-42E2-9C06-6CC01886DB17}" type="presParOf" srcId="{E76F32B7-91AF-4F17-9004-FFC39D435599}" destId="{8BF1BF6C-C034-44D2-B17D-3ED9CF8680BC}" srcOrd="3" destOrd="0" presId="urn:microsoft.com/office/officeart/2005/8/layout/vProcess5"/>
    <dgm:cxn modelId="{6132EAF1-5500-4BA9-895B-63BF1EBD9069}" type="presParOf" srcId="{E76F32B7-91AF-4F17-9004-FFC39D435599}" destId="{A24D1EB8-B7CF-4DB8-8692-0FAE0F2774B6}" srcOrd="4" destOrd="0" presId="urn:microsoft.com/office/officeart/2005/8/layout/vProcess5"/>
    <dgm:cxn modelId="{F9443F1E-B496-4481-B915-2B06FC20B737}" type="presParOf" srcId="{E76F32B7-91AF-4F17-9004-FFC39D435599}" destId="{7D64E46D-49D5-45E3-A2CE-70B60EA7809A}" srcOrd="5" destOrd="0" presId="urn:microsoft.com/office/officeart/2005/8/layout/vProcess5"/>
    <dgm:cxn modelId="{5B492A93-789C-43CF-9873-FC9D19FB8E78}" type="presParOf" srcId="{E76F32B7-91AF-4F17-9004-FFC39D435599}" destId="{34BC6D3B-77B0-425F-9595-6CA55AE07B8C}" srcOrd="6" destOrd="0" presId="urn:microsoft.com/office/officeart/2005/8/layout/vProcess5"/>
    <dgm:cxn modelId="{05918237-7AC0-4E3A-8532-4A1D2EDBB9E6}" type="presParOf" srcId="{E76F32B7-91AF-4F17-9004-FFC39D435599}" destId="{42ED42AC-FE31-41B6-A0D9-0A5D6D5689AA}" srcOrd="7" destOrd="0" presId="urn:microsoft.com/office/officeart/2005/8/layout/vProcess5"/>
    <dgm:cxn modelId="{E9B810CC-9D64-4045-8862-5540E3613379}" type="presParOf" srcId="{E76F32B7-91AF-4F17-9004-FFC39D435599}" destId="{8BA8E476-6345-4315-91E2-513638EBB51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D2EAC-28EA-402A-856B-4FE8CA6E40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B8B3B-0C81-43B5-9920-B586A9D8A0EE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An Application that help users:</a:t>
          </a:r>
        </a:p>
      </dgm:t>
    </dgm:pt>
    <dgm:pt modelId="{BFB8968E-004E-4429-ADCB-D36105F59ABB}" type="parTrans" cxnId="{D96D5037-04B4-400E-A4E1-5D110F65B1A8}">
      <dgm:prSet/>
      <dgm:spPr/>
      <dgm:t>
        <a:bodyPr/>
        <a:lstStyle/>
        <a:p>
          <a:endParaRPr lang="en-US"/>
        </a:p>
      </dgm:t>
    </dgm:pt>
    <dgm:pt modelId="{CF365D3C-6A9B-493B-9583-983601772178}" type="sibTrans" cxnId="{D96D5037-04B4-400E-A4E1-5D110F65B1A8}">
      <dgm:prSet/>
      <dgm:spPr/>
      <dgm:t>
        <a:bodyPr/>
        <a:lstStyle/>
        <a:p>
          <a:endParaRPr lang="en-US"/>
        </a:p>
      </dgm:t>
    </dgm:pt>
    <dgm:pt modelId="{18D75E5A-6B3A-40EE-9668-58412EC40228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Manage their time efficiently .</a:t>
          </a:r>
        </a:p>
      </dgm:t>
    </dgm:pt>
    <dgm:pt modelId="{E074769E-86A0-426C-8925-2649C81D098A}" type="parTrans" cxnId="{CFAC36E3-20AF-4963-84B6-780E4546A2EB}">
      <dgm:prSet/>
      <dgm:spPr/>
      <dgm:t>
        <a:bodyPr/>
        <a:lstStyle/>
        <a:p>
          <a:endParaRPr lang="en-US"/>
        </a:p>
      </dgm:t>
    </dgm:pt>
    <dgm:pt modelId="{0BC46B9F-4347-48EC-9506-251F914B38F1}" type="sibTrans" cxnId="{CFAC36E3-20AF-4963-84B6-780E4546A2EB}">
      <dgm:prSet/>
      <dgm:spPr/>
      <dgm:t>
        <a:bodyPr/>
        <a:lstStyle/>
        <a:p>
          <a:endParaRPr lang="en-US"/>
        </a:p>
      </dgm:t>
    </dgm:pt>
    <dgm:pt modelId="{AAAD390B-9735-4270-AECF-551B3AA33DA8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Organize their tasks and categorize them into projects.</a:t>
          </a:r>
        </a:p>
      </dgm:t>
    </dgm:pt>
    <dgm:pt modelId="{FF3DE882-5592-459B-B614-35A05E93661E}" type="parTrans" cxnId="{23C2C1CC-D600-402E-BB1C-A934C258B690}">
      <dgm:prSet/>
      <dgm:spPr/>
      <dgm:t>
        <a:bodyPr/>
        <a:lstStyle/>
        <a:p>
          <a:endParaRPr lang="en-US"/>
        </a:p>
      </dgm:t>
    </dgm:pt>
    <dgm:pt modelId="{22644C46-DC8F-4742-9644-19DA08CDB545}" type="sibTrans" cxnId="{23C2C1CC-D600-402E-BB1C-A934C258B690}">
      <dgm:prSet/>
      <dgm:spPr/>
      <dgm:t>
        <a:bodyPr/>
        <a:lstStyle/>
        <a:p>
          <a:endParaRPr lang="en-US"/>
        </a:p>
      </dgm:t>
    </dgm:pt>
    <dgm:pt modelId="{D1B1CD9C-18E6-4B9C-912D-D967760A9D76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Set due dates for tasks with Notifications and reminders for upcoming due dates.</a:t>
          </a:r>
        </a:p>
      </dgm:t>
    </dgm:pt>
    <dgm:pt modelId="{2925CA8C-87B1-4847-A2A6-7C645DCEDB14}" type="parTrans" cxnId="{1DF23250-2FEC-4C98-98B4-DDA67214DAA2}">
      <dgm:prSet/>
      <dgm:spPr/>
      <dgm:t>
        <a:bodyPr/>
        <a:lstStyle/>
        <a:p>
          <a:endParaRPr lang="en-US"/>
        </a:p>
      </dgm:t>
    </dgm:pt>
    <dgm:pt modelId="{E18E0540-8651-4D3E-A58B-4C36BAB13F35}" type="sibTrans" cxnId="{1DF23250-2FEC-4C98-98B4-DDA67214DAA2}">
      <dgm:prSet/>
      <dgm:spPr/>
      <dgm:t>
        <a:bodyPr/>
        <a:lstStyle/>
        <a:p>
          <a:endParaRPr lang="en-US"/>
        </a:p>
      </dgm:t>
    </dgm:pt>
    <dgm:pt modelId="{CA0230F7-4047-4336-A561-34095B02EE37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Filter tasks by priority, or due date.</a:t>
          </a:r>
        </a:p>
      </dgm:t>
    </dgm:pt>
    <dgm:pt modelId="{90E27358-E35E-409E-BB42-98036D7D5D5B}" type="parTrans" cxnId="{DF1B97BB-6506-4BFA-ADFA-1B044A2505FE}">
      <dgm:prSet/>
      <dgm:spPr/>
      <dgm:t>
        <a:bodyPr/>
        <a:lstStyle/>
        <a:p>
          <a:endParaRPr lang="en-US"/>
        </a:p>
      </dgm:t>
    </dgm:pt>
    <dgm:pt modelId="{AE5BD349-92B6-49E5-9F96-1F1AB768B821}" type="sibTrans" cxnId="{DF1B97BB-6506-4BFA-ADFA-1B044A2505FE}">
      <dgm:prSet/>
      <dgm:spPr/>
      <dgm:t>
        <a:bodyPr/>
        <a:lstStyle/>
        <a:p>
          <a:endParaRPr lang="en-US"/>
        </a:p>
      </dgm:t>
    </dgm:pt>
    <dgm:pt modelId="{61E2AFFD-7D11-4DBD-B014-2578C8B7F205}">
      <dgm:prSet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ource Sans Pro (Body)"/>
            </a:rPr>
            <a:t>Track their progress in completing their tasks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FCA994F6-5BD1-4A35-BA9B-60420B667597}" type="parTrans" cxnId="{6087ED59-D34E-47FF-BF66-2E01AE8515AE}">
      <dgm:prSet/>
      <dgm:spPr/>
      <dgm:t>
        <a:bodyPr/>
        <a:lstStyle/>
        <a:p>
          <a:endParaRPr lang="en-US"/>
        </a:p>
      </dgm:t>
    </dgm:pt>
    <dgm:pt modelId="{25227276-30FC-4197-9BEB-CFC4D8619058}" type="sibTrans" cxnId="{6087ED59-D34E-47FF-BF66-2E01AE8515AE}">
      <dgm:prSet/>
      <dgm:spPr/>
      <dgm:t>
        <a:bodyPr/>
        <a:lstStyle/>
        <a:p>
          <a:endParaRPr lang="en-US"/>
        </a:p>
      </dgm:t>
    </dgm:pt>
    <dgm:pt modelId="{7DADAF66-E150-4320-9102-7511FD292229}" type="pres">
      <dgm:prSet presAssocID="{02CD2EAC-28EA-402A-856B-4FE8CA6E401E}" presName="diagram" presStyleCnt="0">
        <dgm:presLayoutVars>
          <dgm:dir/>
          <dgm:resizeHandles val="exact"/>
        </dgm:presLayoutVars>
      </dgm:prSet>
      <dgm:spPr/>
    </dgm:pt>
    <dgm:pt modelId="{72CCF4C9-BA75-4C0C-BEAC-245A3280B8C2}" type="pres">
      <dgm:prSet presAssocID="{26DB8B3B-0C81-43B5-9920-B586A9D8A0EE}" presName="node" presStyleLbl="node1" presStyleIdx="0" presStyleCnt="1" custScaleY="139007" custLinFactNeighborX="-24811" custLinFactNeighborY="-85017">
        <dgm:presLayoutVars>
          <dgm:bulletEnabled val="1"/>
        </dgm:presLayoutVars>
      </dgm:prSet>
      <dgm:spPr/>
    </dgm:pt>
  </dgm:ptLst>
  <dgm:cxnLst>
    <dgm:cxn modelId="{D96D5037-04B4-400E-A4E1-5D110F65B1A8}" srcId="{02CD2EAC-28EA-402A-856B-4FE8CA6E401E}" destId="{26DB8B3B-0C81-43B5-9920-B586A9D8A0EE}" srcOrd="0" destOrd="0" parTransId="{BFB8968E-004E-4429-ADCB-D36105F59ABB}" sibTransId="{CF365D3C-6A9B-493B-9583-983601772178}"/>
    <dgm:cxn modelId="{A212EF5D-FCA6-40BD-A847-117C7C3C6A06}" type="presOf" srcId="{D1B1CD9C-18E6-4B9C-912D-D967760A9D76}" destId="{72CCF4C9-BA75-4C0C-BEAC-245A3280B8C2}" srcOrd="0" destOrd="3" presId="urn:microsoft.com/office/officeart/2005/8/layout/default"/>
    <dgm:cxn modelId="{4E7E236B-FC04-4CF5-B903-8C33D9352FD3}" type="presOf" srcId="{02CD2EAC-28EA-402A-856B-4FE8CA6E401E}" destId="{7DADAF66-E150-4320-9102-7511FD292229}" srcOrd="0" destOrd="0" presId="urn:microsoft.com/office/officeart/2005/8/layout/default"/>
    <dgm:cxn modelId="{D8B19F6F-823A-45BD-A037-49F5D48E6B5C}" type="presOf" srcId="{CA0230F7-4047-4336-A561-34095B02EE37}" destId="{72CCF4C9-BA75-4C0C-BEAC-245A3280B8C2}" srcOrd="0" destOrd="4" presId="urn:microsoft.com/office/officeart/2005/8/layout/default"/>
    <dgm:cxn modelId="{326FDE6F-8DC4-4EF1-A231-FFB761E43BBB}" type="presOf" srcId="{26DB8B3B-0C81-43B5-9920-B586A9D8A0EE}" destId="{72CCF4C9-BA75-4C0C-BEAC-245A3280B8C2}" srcOrd="0" destOrd="0" presId="urn:microsoft.com/office/officeart/2005/8/layout/default"/>
    <dgm:cxn modelId="{1DF23250-2FEC-4C98-98B4-DDA67214DAA2}" srcId="{26DB8B3B-0C81-43B5-9920-B586A9D8A0EE}" destId="{D1B1CD9C-18E6-4B9C-912D-D967760A9D76}" srcOrd="2" destOrd="0" parTransId="{2925CA8C-87B1-4847-A2A6-7C645DCEDB14}" sibTransId="{E18E0540-8651-4D3E-A58B-4C36BAB13F35}"/>
    <dgm:cxn modelId="{6087ED59-D34E-47FF-BF66-2E01AE8515AE}" srcId="{26DB8B3B-0C81-43B5-9920-B586A9D8A0EE}" destId="{61E2AFFD-7D11-4DBD-B014-2578C8B7F205}" srcOrd="4" destOrd="0" parTransId="{FCA994F6-5BD1-4A35-BA9B-60420B667597}" sibTransId="{25227276-30FC-4197-9BEB-CFC4D8619058}"/>
    <dgm:cxn modelId="{C7278A92-479D-4145-B4C8-8F195D4DAF20}" type="presOf" srcId="{61E2AFFD-7D11-4DBD-B014-2578C8B7F205}" destId="{72CCF4C9-BA75-4C0C-BEAC-245A3280B8C2}" srcOrd="0" destOrd="5" presId="urn:microsoft.com/office/officeart/2005/8/layout/default"/>
    <dgm:cxn modelId="{0CCEB2AC-E0BB-40C2-B031-63D47DD7B63E}" type="presOf" srcId="{AAAD390B-9735-4270-AECF-551B3AA33DA8}" destId="{72CCF4C9-BA75-4C0C-BEAC-245A3280B8C2}" srcOrd="0" destOrd="2" presId="urn:microsoft.com/office/officeart/2005/8/layout/default"/>
    <dgm:cxn modelId="{DF1B97BB-6506-4BFA-ADFA-1B044A2505FE}" srcId="{26DB8B3B-0C81-43B5-9920-B586A9D8A0EE}" destId="{CA0230F7-4047-4336-A561-34095B02EE37}" srcOrd="3" destOrd="0" parTransId="{90E27358-E35E-409E-BB42-98036D7D5D5B}" sibTransId="{AE5BD349-92B6-49E5-9F96-1F1AB768B821}"/>
    <dgm:cxn modelId="{23C2C1CC-D600-402E-BB1C-A934C258B690}" srcId="{26DB8B3B-0C81-43B5-9920-B586A9D8A0EE}" destId="{AAAD390B-9735-4270-AECF-551B3AA33DA8}" srcOrd="1" destOrd="0" parTransId="{FF3DE882-5592-459B-B614-35A05E93661E}" sibTransId="{22644C46-DC8F-4742-9644-19DA08CDB545}"/>
    <dgm:cxn modelId="{E08B71CE-95E4-4013-9D1C-2485C38E04E1}" type="presOf" srcId="{18D75E5A-6B3A-40EE-9668-58412EC40228}" destId="{72CCF4C9-BA75-4C0C-BEAC-245A3280B8C2}" srcOrd="0" destOrd="1" presId="urn:microsoft.com/office/officeart/2005/8/layout/default"/>
    <dgm:cxn modelId="{CFAC36E3-20AF-4963-84B6-780E4546A2EB}" srcId="{26DB8B3B-0C81-43B5-9920-B586A9D8A0EE}" destId="{18D75E5A-6B3A-40EE-9668-58412EC40228}" srcOrd="0" destOrd="0" parTransId="{E074769E-86A0-426C-8925-2649C81D098A}" sibTransId="{0BC46B9F-4347-48EC-9506-251F914B38F1}"/>
    <dgm:cxn modelId="{D5767717-0CFC-4585-A57A-4A988CEBB153}" type="presParOf" srcId="{7DADAF66-E150-4320-9102-7511FD292229}" destId="{72CCF4C9-BA75-4C0C-BEAC-245A3280B8C2}" srcOrd="0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9C38A-718A-4C51-9BF8-7254D804A249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EC53B2-3B2A-4A2D-9DAC-CA23D2E01B90}">
      <dgm:prSet/>
      <dgm:spPr/>
      <dgm:t>
        <a:bodyPr/>
        <a:lstStyle/>
        <a:p>
          <a:r>
            <a:rPr lang="en-US" b="1" dirty="0"/>
            <a:t>Tasky</a:t>
          </a:r>
          <a:r>
            <a:rPr lang="en-US" dirty="0"/>
            <a:t> includes four main pages/Tabs:</a:t>
          </a:r>
        </a:p>
      </dgm:t>
    </dgm:pt>
    <dgm:pt modelId="{B4BE93BF-3DDF-403C-B194-6E79002C44C2}" type="parTrans" cxnId="{8C4E6BF8-FA41-49DF-98E8-4E1C8266D5E8}">
      <dgm:prSet/>
      <dgm:spPr/>
      <dgm:t>
        <a:bodyPr/>
        <a:lstStyle/>
        <a:p>
          <a:endParaRPr lang="en-US"/>
        </a:p>
      </dgm:t>
    </dgm:pt>
    <dgm:pt modelId="{21733321-B71E-4C25-A662-7A90840CDB7B}" type="sibTrans" cxnId="{8C4E6BF8-FA41-49DF-98E8-4E1C8266D5E8}">
      <dgm:prSet/>
      <dgm:spPr/>
      <dgm:t>
        <a:bodyPr/>
        <a:lstStyle/>
        <a:p>
          <a:endParaRPr lang="en-US"/>
        </a:p>
      </dgm:t>
    </dgm:pt>
    <dgm:pt modelId="{4F89518D-9946-4205-8C08-D4D302257FB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Task tab</a:t>
          </a:r>
        </a:p>
      </dgm:t>
    </dgm:pt>
    <dgm:pt modelId="{99D7B0EE-9460-4B65-A71F-7A76CBB32CE7}" type="parTrans" cxnId="{C1D2EC38-CF39-46C7-AD35-E02FFA72BDCA}">
      <dgm:prSet/>
      <dgm:spPr/>
      <dgm:t>
        <a:bodyPr/>
        <a:lstStyle/>
        <a:p>
          <a:endParaRPr lang="en-US"/>
        </a:p>
      </dgm:t>
    </dgm:pt>
    <dgm:pt modelId="{78453045-E1F5-4097-91E0-0AE980EB773D}" type="sibTrans" cxnId="{C1D2EC38-CF39-46C7-AD35-E02FFA72BDCA}">
      <dgm:prSet/>
      <dgm:spPr/>
      <dgm:t>
        <a:bodyPr/>
        <a:lstStyle/>
        <a:p>
          <a:endParaRPr lang="en-US"/>
        </a:p>
      </dgm:t>
    </dgm:pt>
    <dgm:pt modelId="{DA9979F3-EE29-469F-812A-51E456B7C1C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Study techniques tab</a:t>
          </a:r>
        </a:p>
      </dgm:t>
    </dgm:pt>
    <dgm:pt modelId="{BE23A24A-BBAD-4B28-9E6F-9C80C16CA2C3}" type="parTrans" cxnId="{BEEAD5D3-14FF-4832-BEF3-5A68064CC08A}">
      <dgm:prSet/>
      <dgm:spPr/>
      <dgm:t>
        <a:bodyPr/>
        <a:lstStyle/>
        <a:p>
          <a:endParaRPr lang="en-US"/>
        </a:p>
      </dgm:t>
    </dgm:pt>
    <dgm:pt modelId="{C36D3639-5B1D-4FB8-AC3D-188D0242A3F6}" type="sibTrans" cxnId="{BEEAD5D3-14FF-4832-BEF3-5A68064CC08A}">
      <dgm:prSet/>
      <dgm:spPr/>
      <dgm:t>
        <a:bodyPr/>
        <a:lstStyle/>
        <a:p>
          <a:endParaRPr lang="en-US"/>
        </a:p>
      </dgm:t>
    </dgm:pt>
    <dgm:pt modelId="{93DA0F0A-1876-4B9C-81CB-0C334DFD447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Tasks progress tab</a:t>
          </a:r>
        </a:p>
      </dgm:t>
    </dgm:pt>
    <dgm:pt modelId="{666D589D-4B97-4E7B-A9AD-05F1C7293DF6}" type="parTrans" cxnId="{53EFA60E-3B24-420B-9C4A-7EF9E5B12A08}">
      <dgm:prSet/>
      <dgm:spPr/>
      <dgm:t>
        <a:bodyPr/>
        <a:lstStyle/>
        <a:p>
          <a:endParaRPr lang="en-US"/>
        </a:p>
      </dgm:t>
    </dgm:pt>
    <dgm:pt modelId="{B2427F22-AF89-4AC6-B74E-14E627E1BF99}" type="sibTrans" cxnId="{53EFA60E-3B24-420B-9C4A-7EF9E5B12A08}">
      <dgm:prSet/>
      <dgm:spPr/>
      <dgm:t>
        <a:bodyPr/>
        <a:lstStyle/>
        <a:p>
          <a:endParaRPr lang="en-US"/>
        </a:p>
      </dgm:t>
    </dgm:pt>
    <dgm:pt modelId="{80F35AE1-3AD1-46FD-A06B-34D5F7BCBE5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The Calendar</a:t>
          </a:r>
        </a:p>
      </dgm:t>
    </dgm:pt>
    <dgm:pt modelId="{32B9CD4F-C26F-4C5C-9D57-2A968DEFCE53}" type="parTrans" cxnId="{DF520408-D1D0-4500-9F38-6CA025D460CD}">
      <dgm:prSet/>
      <dgm:spPr/>
      <dgm:t>
        <a:bodyPr/>
        <a:lstStyle/>
        <a:p>
          <a:endParaRPr lang="en-US"/>
        </a:p>
      </dgm:t>
    </dgm:pt>
    <dgm:pt modelId="{892457A1-7BF3-4CED-A2A1-08F5E1E7D46A}" type="sibTrans" cxnId="{DF520408-D1D0-4500-9F38-6CA025D460CD}">
      <dgm:prSet/>
      <dgm:spPr/>
      <dgm:t>
        <a:bodyPr/>
        <a:lstStyle/>
        <a:p>
          <a:endParaRPr lang="en-US"/>
        </a:p>
      </dgm:t>
    </dgm:pt>
    <dgm:pt modelId="{2F3D55EF-7263-4AF5-BF3D-792377A61894}" type="pres">
      <dgm:prSet presAssocID="{4969C38A-718A-4C51-9BF8-7254D804A249}" presName="Name0" presStyleCnt="0">
        <dgm:presLayoutVars>
          <dgm:dir/>
          <dgm:animLvl val="lvl"/>
          <dgm:resizeHandles val="exact"/>
        </dgm:presLayoutVars>
      </dgm:prSet>
      <dgm:spPr/>
    </dgm:pt>
    <dgm:pt modelId="{5C95CB33-823E-42D5-B97C-CEA831298AA8}" type="pres">
      <dgm:prSet presAssocID="{8DEC53B2-3B2A-4A2D-9DAC-CA23D2E01B90}" presName="linNode" presStyleCnt="0"/>
      <dgm:spPr/>
    </dgm:pt>
    <dgm:pt modelId="{F3C92102-5D88-43E1-8A93-83A9FA9B9BDE}" type="pres">
      <dgm:prSet presAssocID="{8DEC53B2-3B2A-4A2D-9DAC-CA23D2E01B9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1A278A8-9678-4C4A-AB98-0DFBAA896820}" type="pres">
      <dgm:prSet presAssocID="{8DEC53B2-3B2A-4A2D-9DAC-CA23D2E01B9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F520408-D1D0-4500-9F38-6CA025D460CD}" srcId="{8DEC53B2-3B2A-4A2D-9DAC-CA23D2E01B90}" destId="{80F35AE1-3AD1-46FD-A06B-34D5F7BCBE57}" srcOrd="1" destOrd="0" parTransId="{32B9CD4F-C26F-4C5C-9D57-2A968DEFCE53}" sibTransId="{892457A1-7BF3-4CED-A2A1-08F5E1E7D46A}"/>
    <dgm:cxn modelId="{53EFA60E-3B24-420B-9C4A-7EF9E5B12A08}" srcId="{8DEC53B2-3B2A-4A2D-9DAC-CA23D2E01B90}" destId="{93DA0F0A-1876-4B9C-81CB-0C334DFD447A}" srcOrd="3" destOrd="0" parTransId="{666D589D-4B97-4E7B-A9AD-05F1C7293DF6}" sibTransId="{B2427F22-AF89-4AC6-B74E-14E627E1BF99}"/>
    <dgm:cxn modelId="{C1D2EC38-CF39-46C7-AD35-E02FFA72BDCA}" srcId="{8DEC53B2-3B2A-4A2D-9DAC-CA23D2E01B90}" destId="{4F89518D-9946-4205-8C08-D4D302257FBC}" srcOrd="0" destOrd="0" parTransId="{99D7B0EE-9460-4B65-A71F-7A76CBB32CE7}" sibTransId="{78453045-E1F5-4097-91E0-0AE980EB773D}"/>
    <dgm:cxn modelId="{C0D13981-AD64-4F24-B6F5-94738B655E97}" type="presOf" srcId="{80F35AE1-3AD1-46FD-A06B-34D5F7BCBE57}" destId="{71A278A8-9678-4C4A-AB98-0DFBAA896820}" srcOrd="0" destOrd="1" presId="urn:microsoft.com/office/officeart/2005/8/layout/vList5"/>
    <dgm:cxn modelId="{FEDE228A-4BA7-4DED-B221-79DE438B40A2}" type="presOf" srcId="{4F89518D-9946-4205-8C08-D4D302257FBC}" destId="{71A278A8-9678-4C4A-AB98-0DFBAA896820}" srcOrd="0" destOrd="0" presId="urn:microsoft.com/office/officeart/2005/8/layout/vList5"/>
    <dgm:cxn modelId="{E02C9ECB-F37B-4F97-8791-51EE4337A25F}" type="presOf" srcId="{4969C38A-718A-4C51-9BF8-7254D804A249}" destId="{2F3D55EF-7263-4AF5-BF3D-792377A61894}" srcOrd="0" destOrd="0" presId="urn:microsoft.com/office/officeart/2005/8/layout/vList5"/>
    <dgm:cxn modelId="{BEEAD5D3-14FF-4832-BEF3-5A68064CC08A}" srcId="{8DEC53B2-3B2A-4A2D-9DAC-CA23D2E01B90}" destId="{DA9979F3-EE29-469F-812A-51E456B7C1CC}" srcOrd="2" destOrd="0" parTransId="{BE23A24A-BBAD-4B28-9E6F-9C80C16CA2C3}" sibTransId="{C36D3639-5B1D-4FB8-AC3D-188D0242A3F6}"/>
    <dgm:cxn modelId="{0FCF2DDC-4C49-4048-B899-4F4AA3075802}" type="presOf" srcId="{DA9979F3-EE29-469F-812A-51E456B7C1CC}" destId="{71A278A8-9678-4C4A-AB98-0DFBAA896820}" srcOrd="0" destOrd="2" presId="urn:microsoft.com/office/officeart/2005/8/layout/vList5"/>
    <dgm:cxn modelId="{8C4E6BF8-FA41-49DF-98E8-4E1C8266D5E8}" srcId="{4969C38A-718A-4C51-9BF8-7254D804A249}" destId="{8DEC53B2-3B2A-4A2D-9DAC-CA23D2E01B90}" srcOrd="0" destOrd="0" parTransId="{B4BE93BF-3DDF-403C-B194-6E79002C44C2}" sibTransId="{21733321-B71E-4C25-A662-7A90840CDB7B}"/>
    <dgm:cxn modelId="{6A4502FA-22C0-41F2-B426-BC0E8B2CA2F0}" type="presOf" srcId="{8DEC53B2-3B2A-4A2D-9DAC-CA23D2E01B90}" destId="{F3C92102-5D88-43E1-8A93-83A9FA9B9BDE}" srcOrd="0" destOrd="0" presId="urn:microsoft.com/office/officeart/2005/8/layout/vList5"/>
    <dgm:cxn modelId="{6FBA5DFD-E3A9-478A-BABC-5DD84F5F8CC4}" type="presOf" srcId="{93DA0F0A-1876-4B9C-81CB-0C334DFD447A}" destId="{71A278A8-9678-4C4A-AB98-0DFBAA896820}" srcOrd="0" destOrd="3" presId="urn:microsoft.com/office/officeart/2005/8/layout/vList5"/>
    <dgm:cxn modelId="{DF27319F-2120-49F0-A08D-1CA848C75E6B}" type="presParOf" srcId="{2F3D55EF-7263-4AF5-BF3D-792377A61894}" destId="{5C95CB33-823E-42D5-B97C-CEA831298AA8}" srcOrd="0" destOrd="0" presId="urn:microsoft.com/office/officeart/2005/8/layout/vList5"/>
    <dgm:cxn modelId="{C1FC1748-BC97-44CC-8D3A-829ED1565C4E}" type="presParOf" srcId="{5C95CB33-823E-42D5-B97C-CEA831298AA8}" destId="{F3C92102-5D88-43E1-8A93-83A9FA9B9BDE}" srcOrd="0" destOrd="0" presId="urn:microsoft.com/office/officeart/2005/8/layout/vList5"/>
    <dgm:cxn modelId="{29BFD5E2-F810-403E-A67D-7E9BB24707FC}" type="presParOf" srcId="{5C95CB33-823E-42D5-B97C-CEA831298AA8}" destId="{71A278A8-9678-4C4A-AB98-0DFBAA8968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63ED9-E6AB-49D4-8504-A55F23234D4D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today's fast-paced world, individuals and teams struggle to stay organized and on top of their workloads, leading to missed deadlines, decreased productivity, and increased stress.</a:t>
          </a:r>
        </a:p>
      </dsp:txBody>
      <dsp:txXfrm>
        <a:off x="38234" y="38234"/>
        <a:ext cx="7529629" cy="1228933"/>
      </dsp:txXfrm>
    </dsp:sp>
    <dsp:sp modelId="{B1714715-2A3D-4103-8DE5-1B77745EE312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Using </a:t>
          </a:r>
          <a:r>
            <a:rPr lang="en-US" sz="2100" b="1" kern="1200" dirty="0" err="1"/>
            <a:t>Tasky</a:t>
          </a:r>
          <a:r>
            <a:rPr lang="en-US" sz="2100" kern="1200" dirty="0"/>
            <a:t>, you can regain control of your time and achieve your goals with ease.</a:t>
          </a:r>
        </a:p>
      </dsp:txBody>
      <dsp:txXfrm>
        <a:off x="826903" y="1561202"/>
        <a:ext cx="7224611" cy="1228933"/>
      </dsp:txXfrm>
    </dsp:sp>
    <dsp:sp modelId="{8BF1BF6C-C034-44D2-B17D-3ED9CF8680BC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Tasky</a:t>
          </a:r>
          <a:r>
            <a:rPr lang="en-US" sz="2100" kern="1200" dirty="0"/>
            <a:t> provides a user-friendly platform for organizing tasks, setting priorities, tracking progress, and collaborating with others.</a:t>
          </a:r>
        </a:p>
      </dsp:txBody>
      <dsp:txXfrm>
        <a:off x="1615573" y="3084170"/>
        <a:ext cx="7224611" cy="1228933"/>
      </dsp:txXfrm>
    </dsp:sp>
    <dsp:sp modelId="{A24D1EB8-B7CF-4DB8-8692-0FAE0F2774B6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7D64E46D-49D5-45E3-A2CE-70B60EA7809A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24190"/>
            <a:satOff val="-10473"/>
            <a:lumOff val="-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24190"/>
              <a:satOff val="-10473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CF4C9-BA75-4C0C-BEAC-245A3280B8C2}">
      <dsp:nvSpPr>
        <dsp:cNvPr id="0" name=""/>
        <dsp:cNvSpPr/>
      </dsp:nvSpPr>
      <dsp:spPr>
        <a:xfrm>
          <a:off x="0" y="0"/>
          <a:ext cx="5212078" cy="43470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Source Sans Pro (Body)"/>
            </a:rPr>
            <a:t>An Application that help users: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Manage their time efficiently 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Organize their tasks and categorize them into projects.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Set due dates for tasks with Notifications and reminders for upcoming due dates.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Filter tasks by priority, or due date.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  <a:latin typeface="Source Sans Pro (Body)"/>
            </a:rPr>
            <a:t>Track their progress in completing their tasks</a:t>
          </a:r>
          <a:r>
            <a:rPr lang="en-US" sz="2300" kern="1200" dirty="0">
              <a:solidFill>
                <a:schemeClr val="tx1"/>
              </a:solidFill>
            </a:rPr>
            <a:t>.</a:t>
          </a:r>
        </a:p>
      </dsp:txBody>
      <dsp:txXfrm>
        <a:off x="0" y="0"/>
        <a:ext cx="5212078" cy="4347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278A8-9678-4C4A-AB98-0DFBAA896820}">
      <dsp:nvSpPr>
        <dsp:cNvPr id="0" name=""/>
        <dsp:cNvSpPr/>
      </dsp:nvSpPr>
      <dsp:spPr>
        <a:xfrm rot="5400000">
          <a:off x="3874748" y="-466817"/>
          <a:ext cx="3481070" cy="528497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 dirty="0"/>
            <a:t>The Task tab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/>
            <a:t>The Calendar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/>
            <a:t>Study techniques tab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900" kern="1200"/>
            <a:t>Tasks progress tab</a:t>
          </a:r>
        </a:p>
      </dsp:txBody>
      <dsp:txXfrm rot="-5400000">
        <a:off x="2972797" y="605066"/>
        <a:ext cx="5115040" cy="3141206"/>
      </dsp:txXfrm>
    </dsp:sp>
    <dsp:sp modelId="{F3C92102-5D88-43E1-8A93-83A9FA9B9BDE}">
      <dsp:nvSpPr>
        <dsp:cNvPr id="0" name=""/>
        <dsp:cNvSpPr/>
      </dsp:nvSpPr>
      <dsp:spPr>
        <a:xfrm>
          <a:off x="0" y="0"/>
          <a:ext cx="2972797" cy="43513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Tasky</a:t>
          </a:r>
          <a:r>
            <a:rPr lang="en-US" sz="3700" kern="1200" dirty="0"/>
            <a:t> includes four main pages/Tabs:</a:t>
          </a:r>
        </a:p>
      </dsp:txBody>
      <dsp:txXfrm>
        <a:off x="145120" y="145120"/>
        <a:ext cx="2682557" cy="406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9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0F127-BD9D-90B9-0445-8E8FA7EF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60922-743C-392E-E8CE-59D3C9094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D3B9EA-643E-04C3-EF10-CD35032F0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CAAF-B4BC-2856-47BB-A54491350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A74C-371B-16E1-8E3A-D1241CC4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AA64B-890B-E520-AFA2-72085B93A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6F384-121E-FC44-26DB-DF9C86429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FF44A-68D2-CF29-18A7-D02A3AEF0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68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6A43-4E5B-CE0D-3318-49867264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12342-89DB-6971-38B1-FC93A3EC4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A00FD5-9F39-FD68-E4B9-9BA1E3969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4BD9F-4CC1-8877-67B0-7224C13C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28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DB503-C3D8-079B-6A14-6F9D6FFD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9EBCC-AC0F-E49C-CFB7-2BD80F1D6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9F988-EE8B-8789-D9AD-DC5006BE7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CC60-9A7E-258C-AA39-B8A7701BE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4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3" name="Oval 522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5" name="Rectangle 52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875" y="471232"/>
            <a:ext cx="5217173" cy="15414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cap="all" dirty="0"/>
              <a:t>Tasky</a:t>
            </a:r>
            <a:br>
              <a:rPr lang="en-US" sz="2400" cap="all" dirty="0"/>
            </a:br>
            <a:r>
              <a:rPr lang="en-US" sz="2400" b="0" cap="all" dirty="0"/>
              <a:t>a task management</a:t>
            </a:r>
            <a:br>
              <a:rPr lang="en-US" sz="2400" b="0" cap="all" dirty="0"/>
            </a:br>
            <a:r>
              <a:rPr lang="en-US" sz="2400" b="0" cap="all" dirty="0"/>
              <a:t>app</a:t>
            </a:r>
            <a:endParaRPr lang="en-US" sz="2400" cap="all" dirty="0"/>
          </a:p>
        </p:txBody>
      </p:sp>
      <p:sp>
        <p:nvSpPr>
          <p:cNvPr id="527" name="Freeform: Shape 526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9" name="Freeform: Shape 528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AE56116-49EA-4973-0D24-10AF4671F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" r="19"/>
          <a:stretch>
            <a:fillRect/>
          </a:stretch>
        </p:blipFill>
        <p:spPr>
          <a:xfrm>
            <a:off x="1745918" y="2212356"/>
            <a:ext cx="3216110" cy="3217333"/>
          </a:xfrm>
          <a:prstGeom prst="rect">
            <a:avLst/>
          </a:prstGeom>
        </p:spPr>
      </p:pic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Badr El-Said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Adham Anas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Nour Khaled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Ali el-deen maher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Mohamed Mostafa</a:t>
            </a:r>
          </a:p>
          <a:p>
            <a:pPr marL="0" algn="l">
              <a:buFont typeface="Arial" panose="020B0604020202020204" pitchFamily="34" charset="0"/>
              <a:buChar char="•"/>
            </a:pPr>
            <a:r>
              <a:rPr lang="en-US" cap="all" dirty="0"/>
              <a:t>Youssef awed</a:t>
            </a:r>
          </a:p>
          <a:p>
            <a:pPr marL="0" algn="l">
              <a:buFont typeface="Arial" panose="020B0604020202020204" pitchFamily="34" charset="0"/>
              <a:buChar char="•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1C0E-96F3-742B-EC0E-8342D540C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BDCA-6282-15A9-94CB-B3EC4228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A503-2357-7883-83BD-4BFCA53B46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the Task Title and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05EE1-3FCA-47A3-9B09-7F30CBC3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1947569"/>
            <a:ext cx="7640116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2B8BAB-C5AC-54EA-98C6-51A44A13CEC3}"/>
              </a:ext>
            </a:extLst>
          </p:cNvPr>
          <p:cNvSpPr/>
          <p:nvPr/>
        </p:nvSpPr>
        <p:spPr>
          <a:xfrm>
            <a:off x="2035277" y="2753032"/>
            <a:ext cx="2448233" cy="540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92AA1-7672-D169-1317-F198CC927462}"/>
              </a:ext>
            </a:extLst>
          </p:cNvPr>
          <p:cNvSpPr/>
          <p:nvPr/>
        </p:nvSpPr>
        <p:spPr>
          <a:xfrm>
            <a:off x="2035277" y="3293806"/>
            <a:ext cx="3795252" cy="2713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ABBF3-D62A-55AE-1EE0-26A3270F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2B55-A0EB-121A-AC83-8DC8253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CF1CD-D35B-04DB-CE91-39734A606B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   Set the task priority based on its importance for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D599F-A464-6017-93EE-BB92ACB5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67" y="2037166"/>
            <a:ext cx="7640116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C3C5C8-9C6E-D7C4-BDE5-AD5DC89F2549}"/>
              </a:ext>
            </a:extLst>
          </p:cNvPr>
          <p:cNvSpPr/>
          <p:nvPr/>
        </p:nvSpPr>
        <p:spPr>
          <a:xfrm>
            <a:off x="4493343" y="2888225"/>
            <a:ext cx="1415844" cy="112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AD73-0820-CF59-707A-5B74D96F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03969B-A235-E01A-F9AA-3790BEFE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2068015"/>
            <a:ext cx="7640116" cy="4182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2E028-09AF-9F71-C9D3-97170496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7983-BF2D-1EFF-D837-C0BBD85640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  Choose a tag for your task to categorize it (optional)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18F4B-9A5B-4BC0-A76E-68F71D7F5270}"/>
              </a:ext>
            </a:extLst>
          </p:cNvPr>
          <p:cNvSpPr/>
          <p:nvPr/>
        </p:nvSpPr>
        <p:spPr>
          <a:xfrm>
            <a:off x="6479459" y="2867332"/>
            <a:ext cx="2605548" cy="1291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E20A-A321-D4D1-F0E7-ED4D7D67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5AFB1-B31D-2341-B6B4-CF713BD1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1947569"/>
            <a:ext cx="7640116" cy="4182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859F7-DBF1-00B4-E7EA-EC8F303D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FD160-6E60-8B62-D764-0C9C6BAD9D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  Set the deadline/Due Date  for the task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1F85-2D8F-E347-6E2D-CD9F0538E3AE}"/>
              </a:ext>
            </a:extLst>
          </p:cNvPr>
          <p:cNvSpPr/>
          <p:nvPr/>
        </p:nvSpPr>
        <p:spPr>
          <a:xfrm>
            <a:off x="6164826" y="4159045"/>
            <a:ext cx="2890684" cy="658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A5EAC-353D-A274-8F59-C727F37F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9FE7-6C7E-D1E9-5266-418257E2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0FE15-E0CA-9C05-CCFB-1DBC0B2A8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5430" y="1415121"/>
            <a:ext cx="10457793" cy="5136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5.   Choose the repeating manner of the task (None, daily, weekly, monthly, yearly)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0E677-541A-36EF-E997-62ED5ACC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62" y="2068015"/>
            <a:ext cx="7640116" cy="4182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61CDA0-E7A3-3E29-EA21-6E26DCD5FFCC}"/>
              </a:ext>
            </a:extLst>
          </p:cNvPr>
          <p:cNvSpPr/>
          <p:nvPr/>
        </p:nvSpPr>
        <p:spPr>
          <a:xfrm>
            <a:off x="6980903" y="4926489"/>
            <a:ext cx="1632155" cy="142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1837-B7B0-B750-D561-59DBEF3C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CFA8-2266-DE07-F192-57BA5C92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22B6-3DE5-F1EB-F6EB-C838864103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5430" y="1415121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 We can add also an event the same way as the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E026-DD79-65D1-3C58-4FC6E64A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220216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0E5A2-9B48-608D-B5CB-A952F5AE7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485D-A9D1-7115-1FFC-0B84BD77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DF3E8-7533-8D60-1B01-76FF428C17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  Example of creating a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55CB9-F6F4-928B-7DAC-1F57F9FF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021257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E8884-4D9A-39C7-FC15-E661B1E7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9FB2-DED9-6C2B-1558-C1CF6A47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54CF-3B85-A681-32FF-AB31B3E74F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  Example of creating a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EB0D6-036F-BE13-783B-291E2689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78" y="1946658"/>
            <a:ext cx="8266444" cy="439155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4EF36D-C248-36B3-A44D-03CAF2F1D77A}"/>
              </a:ext>
            </a:extLst>
          </p:cNvPr>
          <p:cNvSpPr/>
          <p:nvPr/>
        </p:nvSpPr>
        <p:spPr>
          <a:xfrm>
            <a:off x="2602524" y="4142433"/>
            <a:ext cx="7506117" cy="142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87E03-2D20-1FA2-FB89-E1269D8C1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AB40-4037-A2E8-B4E2-9A62E341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40A93-F25C-44C1-EAFD-BA39A7F128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We can enter any number of subtasks for a single tasks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A1BF-E762-E9E9-15D5-61CDC177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2" y="2549726"/>
            <a:ext cx="10930756" cy="22408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E8F419-7662-3026-2E6A-20CA4BE20E8E}"/>
              </a:ext>
            </a:extLst>
          </p:cNvPr>
          <p:cNvSpPr/>
          <p:nvPr/>
        </p:nvSpPr>
        <p:spPr>
          <a:xfrm>
            <a:off x="7636747" y="3494314"/>
            <a:ext cx="3788229" cy="1117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DDC9-BCA5-1852-32B4-61C8663F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8365-DDA2-858B-7CCE-DF912F56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B1AA0-82FB-799F-0882-2588A82C47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By clicking on “Edit” button , we can edit the current task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22A1C37-F061-02D7-072A-C6476EEC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898467"/>
            <a:ext cx="8429296" cy="44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8E60D9-CBC9-6C5E-AD45-32BB0C93457D}"/>
              </a:ext>
            </a:extLst>
          </p:cNvPr>
          <p:cNvSpPr/>
          <p:nvPr/>
        </p:nvSpPr>
        <p:spPr>
          <a:xfrm>
            <a:off x="8252329" y="2946679"/>
            <a:ext cx="864158" cy="482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341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B8235-1304-4172-AC66-0D702AEC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/>
          <a:lstStyle/>
          <a:p>
            <a:r>
              <a:rPr lang="en-US" dirty="0"/>
              <a:t>“Plans are nothing; planning is everything.”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0264F-581A-441B-9F2A-CEED8A2E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r>
              <a:rPr lang="en-US" noProof="0"/>
              <a:t>2/1/20XX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1102A-3894-4E98-993F-18148600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6FF8-181E-4897-9463-A6F20768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5EA792F7-1D9E-4C7E-A103-E8EDFDC2691E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F5AB34-E9FC-F837-15B8-480E8E2D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Dwight D. Eisenhower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EA3287-D0CB-E5CE-3025-85496EB8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3770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1652EB7-CD6A-086F-4EF5-D85598834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312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F7F2495-5133-A2BA-249D-7576BA9F0A7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038600" y="4801415"/>
            <a:ext cx="316785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Dwight D. Eisenhower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FF08-85D4-C7CD-EC4E-1F0FB5BE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8D0A-892B-B15C-039C-DFFD0DC9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21990-474F-93EA-BEBE-A3F71A660E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In the Edit Window , we can edit any field of the previous fields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70023-8C6F-593B-AD23-B3951750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2051403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9CD83-F4F0-D09B-BE32-06C24FF44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C126-3760-583D-5C6A-2AED8067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82468-2A54-C210-B8D4-CB2D81ABB1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By clicking on “delete” button, we can remove the task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1E961A2-E454-D059-02A2-AD1DCEDA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898467"/>
            <a:ext cx="8429296" cy="44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FE7AD70-9D42-D1CD-5A2D-5512C64B96A7}"/>
              </a:ext>
            </a:extLst>
          </p:cNvPr>
          <p:cNvSpPr/>
          <p:nvPr/>
        </p:nvSpPr>
        <p:spPr>
          <a:xfrm>
            <a:off x="9019245" y="2946679"/>
            <a:ext cx="864158" cy="482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4282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67DFB-A573-6A65-B62D-E126568D3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DDA-3FDD-ECC8-ABE7-DA03F8FC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6EC0-CABB-3686-9730-ACD29C32EA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By clicking on “Incompleted” button, the task marked as completed and the task bar changes to green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2B3BD-C73D-4E93-CA20-8621060D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9" y="1947672"/>
            <a:ext cx="8908024" cy="455816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33C7AE9-46F0-7754-E6DF-DC2E84936762}"/>
              </a:ext>
            </a:extLst>
          </p:cNvPr>
          <p:cNvSpPr/>
          <p:nvPr/>
        </p:nvSpPr>
        <p:spPr>
          <a:xfrm>
            <a:off x="7438629" y="3026664"/>
            <a:ext cx="864158" cy="402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976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E7B0-A459-E62E-FC8D-E0E57FA7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128D-9623-E6E7-BF92-F9C82619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A73C7-B551-607E-AD80-FA57836DC4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search for the task based on its title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CDCB56-31DA-4ED8-CEF6-E141B09D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82" y="1755516"/>
            <a:ext cx="8929636" cy="47438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971423-E5BE-CCDD-94DE-289CE244CEB3}"/>
              </a:ext>
            </a:extLst>
          </p:cNvPr>
          <p:cNvSpPr/>
          <p:nvPr/>
        </p:nvSpPr>
        <p:spPr>
          <a:xfrm>
            <a:off x="3145133" y="2190540"/>
            <a:ext cx="1266093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48FA-D0FA-24D4-0CCD-7BFBB4224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19BB-2194-4942-EB74-B54D9E80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2B38-7E80-A896-940A-206CC75573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also search for the task based on its tag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F0DD5-BAC9-626A-4F28-AB4DF517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89" y="1706790"/>
            <a:ext cx="9010022" cy="47865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A74AB5-3D64-7D16-F9B8-00A237205152}"/>
              </a:ext>
            </a:extLst>
          </p:cNvPr>
          <p:cNvSpPr/>
          <p:nvPr/>
        </p:nvSpPr>
        <p:spPr>
          <a:xfrm>
            <a:off x="3114988" y="2140298"/>
            <a:ext cx="1266093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FA847-921C-F506-A187-6F227559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2DB-BEA7-CB09-A7FF-E105E045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C38E-71F0-D50D-FB46-8DE017894F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sort the existing tasks based on the “Due Date” in both ascending and descending way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8EE1-AA3B-EC0D-A15F-8CDEE217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2" y="1965959"/>
            <a:ext cx="9170796" cy="4692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851EBD-9896-B534-1E94-AAE190AE8540}"/>
              </a:ext>
            </a:extLst>
          </p:cNvPr>
          <p:cNvSpPr/>
          <p:nvPr/>
        </p:nvSpPr>
        <p:spPr>
          <a:xfrm>
            <a:off x="3867912" y="3103138"/>
            <a:ext cx="1196457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A6431-10F4-6035-7691-092A69A05ECE}"/>
              </a:ext>
            </a:extLst>
          </p:cNvPr>
          <p:cNvSpPr/>
          <p:nvPr/>
        </p:nvSpPr>
        <p:spPr>
          <a:xfrm>
            <a:off x="3867912" y="4493826"/>
            <a:ext cx="1196457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C3978-47FA-BA00-3AB4-508F8334EB60}"/>
              </a:ext>
            </a:extLst>
          </p:cNvPr>
          <p:cNvSpPr/>
          <p:nvPr/>
        </p:nvSpPr>
        <p:spPr>
          <a:xfrm>
            <a:off x="4320790" y="2348886"/>
            <a:ext cx="2371412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66E5A-B82F-B7CF-A3E7-D46EAA70DF7C}"/>
              </a:ext>
            </a:extLst>
          </p:cNvPr>
          <p:cNvSpPr/>
          <p:nvPr/>
        </p:nvSpPr>
        <p:spPr>
          <a:xfrm>
            <a:off x="3867912" y="5847938"/>
            <a:ext cx="1196457" cy="351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6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F418-3E45-0721-0131-13505B9A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3EF100-82DA-AC39-91CB-363B0550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73" y="1871854"/>
            <a:ext cx="8809054" cy="4679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97EA57-6A87-FDDC-494F-95201555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1B64A-2E87-6958-9D6F-C01B3B971C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000" dirty="0"/>
              <a:t>We can sort the existing tasks based on the “priority” in both ascending and descending way        the colors indicates the priority (red for high priority, orange for moderate, yellow for low)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124B-4559-7D05-185D-A2404A3A2900}"/>
              </a:ext>
            </a:extLst>
          </p:cNvPr>
          <p:cNvSpPr/>
          <p:nvPr/>
        </p:nvSpPr>
        <p:spPr>
          <a:xfrm>
            <a:off x="4257966" y="2261381"/>
            <a:ext cx="2371412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114467F-A208-11D1-C966-A04BFE82FC0D}"/>
              </a:ext>
            </a:extLst>
          </p:cNvPr>
          <p:cNvSpPr/>
          <p:nvPr/>
        </p:nvSpPr>
        <p:spPr>
          <a:xfrm rot="16200000">
            <a:off x="2035004" y="3228536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93F42EF-02EF-0D38-2D39-AFB263FDD8B2}"/>
              </a:ext>
            </a:extLst>
          </p:cNvPr>
          <p:cNvSpPr/>
          <p:nvPr/>
        </p:nvSpPr>
        <p:spPr>
          <a:xfrm rot="16200000">
            <a:off x="2035004" y="4702005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15ABDF9-A3B7-CB61-443B-678BB8788A86}"/>
              </a:ext>
            </a:extLst>
          </p:cNvPr>
          <p:cNvSpPr/>
          <p:nvPr/>
        </p:nvSpPr>
        <p:spPr>
          <a:xfrm rot="16200000">
            <a:off x="2035004" y="5816600"/>
            <a:ext cx="364400" cy="558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88CD4-4801-79BE-17B2-6E16356AD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ADBF95BD-1180-8A48-0027-F35AEE8DF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D146E7-6BF4-C883-F1B0-AF4B30C00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FEF27F-3163-AF7B-2466-38838133C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5197E9-F752-DF5F-9C3A-96C1F0A5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791F27-A12E-7A94-DAC4-EB7C15F67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027FE3-2FB6-D221-D056-027F10C96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F4F734A-1EAF-A570-4CB8-B881B0DB6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4AFF3E4-374F-CAB2-EAB9-7A788BAA0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F97533D-7A45-F4F0-59DB-567923C2D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B9CE564-C109-8D71-2E0D-B0C0819EE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E78BDB2-87B5-4C6A-1B0A-DC31E446A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659AE16-05B4-BE67-93E9-7982284FE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B4B677-B3D7-6055-0562-97D14B02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BE2DA-69E3-0D9A-7B46-39968A9A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D26777D0-E9C6-690E-B505-DECCEDC27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47F06E-2F84-DE4B-9EC5-95B88148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app </a:t>
            </a:r>
            <a:r>
              <a:rPr lang="en-US" cap="all" dirty="0">
                <a:ea typeface="Source Sans Pro SemiBold" panose="020B0603030403020204" pitchFamily="34" charset="0"/>
              </a:rPr>
              <a:t>settings</a:t>
            </a:r>
            <a:br>
              <a:rPr lang="en-US" cap="all" dirty="0">
                <a:ea typeface="Source Sans Pro SemiBold" panose="020B0603030403020204" pitchFamily="34" charset="0"/>
              </a:rPr>
            </a:br>
            <a:endParaRPr lang="en-US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B6B5D03-1F01-FC37-7F00-D2D1FFCBC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cap="all" dirty="0"/>
              <a:t>Customize your preferences and app settings</a:t>
            </a:r>
            <a:endParaRPr lang="en-US" kern="1200" cap="all" spc="4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1716D34-1684-63CA-CD03-14A8AE1DC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EA7F2FD-BC51-E236-EF19-1E91593A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205B5F3C-4D45-0F43-1520-D6E329A6B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AA6921E3-A329-5560-7008-AE4B05A2E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B7D2A3-062C-C6E2-8B9D-F019DCB6A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1510287-1439-2D52-79EA-CB2856A2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F0CD5D-18E6-1B8D-6045-D691DF6F2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024A7BE-EE0D-FDB2-FB82-0C53F402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92D733DD-5ACC-5D9E-89D7-EAF3A4156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D9AC6-770D-2280-829D-F11CA1EC1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51190C-5BD0-3CF1-9B44-8310CCC6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EE912C-C008-EFE1-5130-52EA4D2C1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6D1295-641E-D953-BAFC-37128A85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8DBD67E-4EB8-DF9C-9AC9-FB548F099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3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EB66-1648-4EAB-4CA8-6DB4CD325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48D4-E62D-ED97-1214-914EAFD1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3C292-DF6F-ED96-925D-2CDF268229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4000" dirty="0"/>
              <a:t>App settings can be accessed from the top left corner where you can customize the app and choose your preferences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5156BB-9C5C-00C2-E3CC-918E502B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37" y="1411071"/>
            <a:ext cx="2724396" cy="36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48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A944-0A32-03FF-DB71-E65DF4D28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BD5-199F-D080-29DB-BF8182D7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F9E85-6FE6-10D2-90A8-242ECE32DC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3200" dirty="0"/>
              <a:t>You can make it automatically priorates your tasks.</a:t>
            </a:r>
          </a:p>
          <a:p>
            <a:r>
              <a:rPr lang="en-US" sz="3200" dirty="0"/>
              <a:t>You can keep or remove the confirm message when you delete tasks.</a:t>
            </a:r>
          </a:p>
          <a:p>
            <a:r>
              <a:rPr lang="en-US" sz="3200" dirty="0"/>
              <a:t>You can make it automatically deletes your completed tasks.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7FCCF0-C399-5D68-B3C8-FC2BD8CB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49"/>
            <a:ext cx="4297617" cy="4183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A01982-9055-B7CF-C495-C6D84C0DCE62}"/>
              </a:ext>
            </a:extLst>
          </p:cNvPr>
          <p:cNvSpPr/>
          <p:nvPr/>
        </p:nvSpPr>
        <p:spPr>
          <a:xfrm>
            <a:off x="7170643" y="1965960"/>
            <a:ext cx="3244373" cy="39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7253F0-BB10-DF4F-1BF0-49A9A4F5E51C}"/>
              </a:ext>
            </a:extLst>
          </p:cNvPr>
          <p:cNvSpPr/>
          <p:nvPr/>
        </p:nvSpPr>
        <p:spPr>
          <a:xfrm>
            <a:off x="7170643" y="2450592"/>
            <a:ext cx="3244373" cy="39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DA10B-B905-83BA-8814-C5477DE32EC5}"/>
              </a:ext>
            </a:extLst>
          </p:cNvPr>
          <p:cNvSpPr/>
          <p:nvPr/>
        </p:nvSpPr>
        <p:spPr>
          <a:xfrm>
            <a:off x="7170645" y="2935222"/>
            <a:ext cx="3244372" cy="393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0" name="Rectangle 23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grpSp>
        <p:nvGrpSpPr>
          <p:cNvPr id="242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6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8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1D601DD-761A-4959-A37B-1321EE2DF9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2/1/20XX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99" name="Content Placeholder 9">
            <a:extLst>
              <a:ext uri="{FF2B5EF4-FFF2-40B4-BE49-F238E27FC236}">
                <a16:creationId xmlns:a16="http://schemas.microsoft.com/office/drawing/2014/main" id="{579F6A90-6F51-F890-8D9B-7C2ACE89E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05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AAEE-A082-5273-1A45-C2F2FC5C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5E1-9F3E-59D6-4E6D-78EE4AC2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EA68-63E5-AC39-F9C1-A4D0B32E97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4000" dirty="0"/>
              <a:t>Change the app theme from light to dark to make it more</a:t>
            </a:r>
          </a:p>
          <a:p>
            <a:pPr marL="0" indent="0">
              <a:buNone/>
            </a:pPr>
            <a:r>
              <a:rPr lang="en-US" sz="4000" dirty="0"/>
              <a:t>  comfortable </a:t>
            </a:r>
          </a:p>
          <a:p>
            <a:pPr marL="0" indent="0">
              <a:buNone/>
            </a:pPr>
            <a:r>
              <a:rPr lang="en-US" sz="4000" dirty="0"/>
              <a:t>  for your eyes.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A42E03-86AD-0640-6EA1-14912934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921" y="878524"/>
            <a:ext cx="3756986" cy="40389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FCECCBE-9E94-6901-659C-C85692BF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56" y="2521401"/>
            <a:ext cx="3749365" cy="3977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7BFAFC-7815-33CD-DE11-C1AD4798F34B}"/>
              </a:ext>
            </a:extLst>
          </p:cNvPr>
          <p:cNvSpPr/>
          <p:nvPr/>
        </p:nvSpPr>
        <p:spPr>
          <a:xfrm>
            <a:off x="6025896" y="4917474"/>
            <a:ext cx="1617722" cy="925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9CC28-B9EC-134F-200D-23379EE8E0F5}"/>
              </a:ext>
            </a:extLst>
          </p:cNvPr>
          <p:cNvSpPr/>
          <p:nvPr/>
        </p:nvSpPr>
        <p:spPr>
          <a:xfrm>
            <a:off x="9793224" y="3273552"/>
            <a:ext cx="1600200" cy="877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5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60416-D56A-3462-A1ED-A151F4481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077-2B8B-9B9B-C634-AD4C8A1B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95313-4FE9-8304-60A3-050BCD20F4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4000" dirty="0"/>
              <a:t>Change the app font from many different fonts to make the app look best for you.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370EBD2-5951-07EF-E2ED-9AA4A042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50"/>
            <a:ext cx="4561297" cy="3975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40DD9D-DEC3-009C-91C4-C5280264AF19}"/>
              </a:ext>
            </a:extLst>
          </p:cNvPr>
          <p:cNvSpPr/>
          <p:nvPr/>
        </p:nvSpPr>
        <p:spPr>
          <a:xfrm>
            <a:off x="8695944" y="2093976"/>
            <a:ext cx="2889504" cy="304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9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505F7-90B6-5828-682D-7FED5053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EF4A-D88E-DBA2-51DB-F9A1C15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909A5-2AA1-E17D-7A16-B7EF0C409A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4000" dirty="0"/>
              <a:t>You can also set a notification for the due today tasks and control the exact time you want the notification.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D68B185-9D27-719A-A8B7-3D65CE71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50"/>
            <a:ext cx="4609276" cy="43685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227C66-D2DD-CEF2-6985-EE492EE9EF1F}"/>
              </a:ext>
            </a:extLst>
          </p:cNvPr>
          <p:cNvSpPr/>
          <p:nvPr/>
        </p:nvSpPr>
        <p:spPr>
          <a:xfrm>
            <a:off x="7242048" y="2203704"/>
            <a:ext cx="1636776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59110C-1AD8-6FEF-93DD-35D1616FC7F6}"/>
              </a:ext>
            </a:extLst>
          </p:cNvPr>
          <p:cNvSpPr/>
          <p:nvPr/>
        </p:nvSpPr>
        <p:spPr>
          <a:xfrm>
            <a:off x="7242048" y="2715768"/>
            <a:ext cx="4343400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4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8AC04-C382-29BB-5723-9795ABBB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82F7-771E-4D4F-BFD1-08E7D04E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Settings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2C32D-C24D-8026-7A83-8F7227F39B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sz="3200" dirty="0"/>
              <a:t>You can set a reminder to remind you of the in completed tasks by a certain time before the due date.</a:t>
            </a:r>
          </a:p>
          <a:p>
            <a:r>
              <a:rPr lang="en-US" sz="3200" dirty="0"/>
              <a:t>You can enable it for the Tasks, Events and the Study Techniques too.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A52551-5ADC-7B42-6DC2-B5B60A54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4" y="1272750"/>
            <a:ext cx="4517836" cy="43488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FA4FF3-B6F2-A7FF-79B5-E4240E355918}"/>
              </a:ext>
            </a:extLst>
          </p:cNvPr>
          <p:cNvSpPr/>
          <p:nvPr/>
        </p:nvSpPr>
        <p:spPr>
          <a:xfrm>
            <a:off x="7170644" y="3364992"/>
            <a:ext cx="2732308" cy="2075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3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961FFA-6CA0-3F4A-93F2-DBF91F4E9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1CBEFF63-0365-EED4-F7A5-E08E234D5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A3C10F9-5791-6B4F-7721-90878415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9F91B7-8B14-5520-7756-9BE08D638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ADB498-D8B3-5E4A-2F04-68BF771B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379193-254A-A4B7-C94F-ACC07855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0E529B-1F93-0580-AD9D-41D1A848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C73F0791-C02E-F9BF-C603-04FE20F3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C095824-94A7-984C-2D06-0CFF592A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3DB5E4-B8AB-8027-8417-11DDF5B4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2BB0FC-8BF6-5EFA-1519-730252EF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F83A333-15B5-2C2D-AFC8-98D463D0C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C816193-FA05-3A77-F955-2E268A347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3DDF1E-320B-C8E2-3513-EC00CDC2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C5627-54C7-0149-467D-A404DA30B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7BE8C01-C87D-16CA-11C7-E299A894D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1F5015-B333-1AAD-CFD3-6783AD9F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cap="all" dirty="0">
                <a:ea typeface="Source Sans Pro SemiBold" panose="020B0603030403020204" pitchFamily="34" charset="0"/>
              </a:rPr>
              <a:t>Calendar</a:t>
            </a:r>
            <a:b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tab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7F12942-F062-33F6-923B-90A9D7095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Visualize tasks in the</a:t>
            </a:r>
            <a:r>
              <a:rPr lang="en-US" kern="1200" cap="all" spc="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month</a:t>
            </a:r>
            <a:endParaRPr lang="en-US" kern="1200" cap="all" spc="4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167D578-729D-16FA-90FE-391CBE460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E8DF52F-12B7-CAA5-A4FD-671190967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C1DD7D5B-2876-A46C-D55B-E6C0C5199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0C998EEB-A9AF-9117-8307-AC724590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26E11E0-F614-C7F6-6373-253916D60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A0DAEE7-E516-EEC7-BED3-52023519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F3CA37-8170-1835-82F8-4A0B1F9CB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D34C87D-8808-B9C0-3043-69CAA888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B30BA4C0-225B-5F90-0443-21B4178A4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98681D6-4E24-1956-0758-946183D07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F7ADAD0-551A-210B-9203-38AE6B04B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791420-2FB9-CAF5-E1EB-753E193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2221371-280A-B841-5B15-6AC0F0A11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4B4DC02-3AAA-0E75-B2ED-405F6742D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0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3BB5C-8CA3-B271-4CBE-96666339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B068-1C93-B37F-6BBB-7F95163F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34F9-CD41-92D7-C52A-CF454A9933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In the calendar tab you can observe  tasks/events in the calendar form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F27B4-704E-FEC5-B7C3-DA42C958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76" y="1786443"/>
            <a:ext cx="8849248" cy="47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20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2112-ADDF-68EE-0D4B-A241E5DA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6D0B-7CC6-1FD1-522E-43D9F4C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B512-27FD-3D73-6AD8-3FF1556779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By clicking on any day , we can display that day tasks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2DEFE-59DA-75E7-A005-FC4206FD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96" y="1786443"/>
            <a:ext cx="8708570" cy="46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9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FF42C-ED52-85AB-A149-C1DA46DA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230C-0711-AB14-3BE5-E377E203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307A8-8F06-FCD2-A24D-7D6F998B7E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Events are added directly and shown in the calendar tab for more simplicity  with the light blue color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79F10-87ED-E00D-0487-78EF9C17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61" y="1993900"/>
            <a:ext cx="7965440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8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575EA-D1AC-5076-CB46-4154C92C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B164-749F-CCBD-5167-50B9A07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DE05-1539-4B67-68FD-39D76F79C9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We can delete events directly from the calendar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2043E-A8CF-F92D-50BD-4DDCA195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481" y="1786443"/>
            <a:ext cx="8636000" cy="45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49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9D8668-692C-F5C2-DA2F-FEF3A8B1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BE836637-7C2F-DA6E-C4C9-5443E9F9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896076-AE45-A519-1058-7271A071B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B9A710-D1EA-2FC8-F675-E0EC387FD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896494-4D6D-19D2-27C0-D448E1F6C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DC9018-D54A-983B-B283-3CEE3BDE1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164C13-6F5A-2E5A-FAEA-95AD04E62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8E1D80F5-9637-4BC5-667C-C0EAE52F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66D27EB-2749-A2E1-7F11-BA8AA5A0A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C733273-9849-CF65-4B97-3C6D649AB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9401583-220C-526A-9948-F2DC3B362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0FF9540-8A20-FAF7-1837-37F08A0E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15BA000-E65E-79EF-573E-B58E6EDAB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EAB270-075E-0B48-EBDC-D3BA710D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11F754-ACA1-E4C6-2948-DB70833A7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55F3B44-7CD0-15F8-73A3-F4D2272DF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54306D-9EED-F18E-6B58-837744BA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053" y="1610112"/>
            <a:ext cx="6584184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cap="all" dirty="0">
                <a:ea typeface="Source Sans Pro SemiBold" panose="020B0603030403020204" pitchFamily="34" charset="0"/>
              </a:rPr>
              <a:t>study techniques tab</a:t>
            </a:r>
            <a:endParaRPr lang="en-US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A574C7F-9165-38C2-DD83-A7817334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Boost your study productivity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79F651F-133D-F04D-7AC0-76627AD44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6EC1676-9402-5D6D-AF83-01FA9C1D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054A3103-E53E-907B-DA31-4D1368BE0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1581CDD9-C084-B82F-B554-8C4146288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5059CEA-C59F-EF00-8B34-FE1E69E33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B5C7923-E878-57D6-1943-BE86FBB9C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BED474-9185-A0D0-C801-A10B9B2A0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9B7590-2FBE-64BA-290F-80C14D15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6C1465F4-B8DC-B3EF-2E5F-F7E80EBB1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30C0D09-5CE2-0C09-59C4-511B6101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7EA29D9-0B20-831D-FC4F-113638FBD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8B13817-116D-82BC-0700-7C5FBCAD4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A294631-12D3-401F-9BB9-D305CD136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666A0D-3D90-50DA-F278-DF8591AD5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4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B5660B8-4B27-C759-9D03-83F611784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08748"/>
              </p:ext>
            </p:extLst>
          </p:nvPr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0A8A-A891-43CA-8434-E1F64C24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28/12/2024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Tasky : task management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" name="Picture Placeholder 2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BB46D21B-825E-66B8-B6EC-D538DA7384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4036" b="4036"/>
          <a:stretch>
            <a:fillRect/>
          </a:stretch>
        </p:blipFill>
        <p:spPr>
          <a:xfrm>
            <a:off x="1203311" y="1652672"/>
            <a:ext cx="3555043" cy="3217333"/>
          </a:xfrm>
        </p:spPr>
      </p:pic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042E4-B35B-AF5B-9501-27C28E5BE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B253-FBDE-2F82-D224-EE260FA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C97B-AE95-2ECC-3B0A-BE0B6A7637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This tab provides a selection of proven study technique tailored to enhance focus and efficiency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E998C6-CF7C-0397-0F15-DE448CE0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911095"/>
            <a:ext cx="9606264" cy="43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30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59895-75EF-01B7-EFC4-7E8CF4DD8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601B-1642-D4C3-E006-B4DBF093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D43E1-85F3-B1A2-18F1-671C3E07F3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Choose the study technique or create your own</a:t>
            </a:r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391D6955-F298-0244-647A-BB7E1060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786443"/>
            <a:ext cx="9606264" cy="44698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6A6C9E-602B-637B-93EB-B561CC316E97}"/>
              </a:ext>
            </a:extLst>
          </p:cNvPr>
          <p:cNvSpPr/>
          <p:nvPr/>
        </p:nvSpPr>
        <p:spPr>
          <a:xfrm>
            <a:off x="3959352" y="2468880"/>
            <a:ext cx="1408176" cy="841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3FA30-D88D-29BD-B221-34ADCE614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45D3-3926-5CA0-1666-2523AD2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E7FB5-1FA4-A6BC-D9EA-667BCFFA69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You can create your own time blocking (Study, break) that suits you the best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A68201-23CD-B387-26D6-3E44A421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7" y="1786443"/>
            <a:ext cx="9606265" cy="439490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D93C785-4907-DCF7-29A8-25A1A76BECF2}"/>
              </a:ext>
            </a:extLst>
          </p:cNvPr>
          <p:cNvSpPr/>
          <p:nvPr/>
        </p:nvSpPr>
        <p:spPr>
          <a:xfrm>
            <a:off x="2048256" y="3983893"/>
            <a:ext cx="484632" cy="213203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8D12FA-7F8F-257E-1423-17F5842AB628}"/>
              </a:ext>
            </a:extLst>
          </p:cNvPr>
          <p:cNvSpPr/>
          <p:nvPr/>
        </p:nvSpPr>
        <p:spPr>
          <a:xfrm>
            <a:off x="2048256" y="4818608"/>
            <a:ext cx="484632" cy="213203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0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F6441-7C34-A786-4CD7-29C65E6ED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86AC-3FD3-D1E7-93A1-F0BC4803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176B0-E76A-1673-DAA9-BB201B5C8E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By clicking “start” the timer will start and “Pause” and “reset” will be enabled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66C918-BD19-C6BA-5603-13F7451D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7" y="1786443"/>
            <a:ext cx="9606265" cy="4394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6BF56E-8D74-1814-FBBB-1F04E80A9ABC}"/>
              </a:ext>
            </a:extLst>
          </p:cNvPr>
          <p:cNvSpPr/>
          <p:nvPr/>
        </p:nvSpPr>
        <p:spPr>
          <a:xfrm>
            <a:off x="5443672" y="2432304"/>
            <a:ext cx="1167440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6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4A11-9B61-73A9-C692-56A27D1B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549-8679-473E-3E2D-841EC9FE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773B-6094-D045-D0A1-F0C995D345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Click “reset” to restart the same or new technique and “Pause” to stop the timer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C1A69D-9111-D8BE-2517-6E172F3A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786443"/>
            <a:ext cx="9606264" cy="4431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4C127B-7B9E-ED77-8B58-6C44E67048BB}"/>
              </a:ext>
            </a:extLst>
          </p:cNvPr>
          <p:cNvSpPr/>
          <p:nvPr/>
        </p:nvSpPr>
        <p:spPr>
          <a:xfrm>
            <a:off x="7763256" y="4928616"/>
            <a:ext cx="1216152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C9161-2432-E3F2-F397-5670E0E8406A}"/>
              </a:ext>
            </a:extLst>
          </p:cNvPr>
          <p:cNvSpPr/>
          <p:nvPr/>
        </p:nvSpPr>
        <p:spPr>
          <a:xfrm>
            <a:off x="9235440" y="4928616"/>
            <a:ext cx="1216152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1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39499-2217-6898-B63E-41FE2FC21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4785-C270-C2A4-5B10-7DF023E2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57D7-7B46-4334-7B17-D41005B7B2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656634"/>
          </a:xfrm>
        </p:spPr>
        <p:txBody>
          <a:bodyPr>
            <a:noAutofit/>
          </a:bodyPr>
          <a:lstStyle/>
          <a:p>
            <a:r>
              <a:rPr lang="en-US" sz="2200" dirty="0"/>
              <a:t>The “TIMER” will display how many minutes left , “Status” will display the status (Studying or break) and “Your progress” to help you visualize how many you achieved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04687F-386D-431F-6FAB-87820D96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2176271"/>
            <a:ext cx="9606264" cy="404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E8041-1B56-0CCD-00AD-F6ABE36A1D97}"/>
              </a:ext>
            </a:extLst>
          </p:cNvPr>
          <p:cNvSpPr/>
          <p:nvPr/>
        </p:nvSpPr>
        <p:spPr>
          <a:xfrm>
            <a:off x="6748272" y="4572000"/>
            <a:ext cx="3986784" cy="356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1A0EE-89C6-229E-4249-E0D35CF9633E}"/>
              </a:ext>
            </a:extLst>
          </p:cNvPr>
          <p:cNvSpPr/>
          <p:nvPr/>
        </p:nvSpPr>
        <p:spPr>
          <a:xfrm>
            <a:off x="6748272" y="4078224"/>
            <a:ext cx="3986784" cy="429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FEB70-6026-9354-9881-317CFC2745BD}"/>
              </a:ext>
            </a:extLst>
          </p:cNvPr>
          <p:cNvSpPr/>
          <p:nvPr/>
        </p:nvSpPr>
        <p:spPr>
          <a:xfrm>
            <a:off x="6748272" y="3429000"/>
            <a:ext cx="3986784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61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16C7-9EED-BC87-970C-A1508329F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6C3D-8DA5-313D-59CF-DD6C68C7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36B2-1F6D-5D09-70FB-AB3C5728BE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6" y="1272750"/>
            <a:ext cx="5877776" cy="4183505"/>
          </a:xfrm>
        </p:spPr>
        <p:txBody>
          <a:bodyPr>
            <a:noAutofit/>
          </a:bodyPr>
          <a:lstStyle/>
          <a:p>
            <a:r>
              <a:rPr lang="en-US" dirty="0"/>
              <a:t>Every technique you choose will display a brief description for the technique (study time in minutes and break time in minutes) to help you choose the best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technique.</a:t>
            </a:r>
            <a:endParaRPr lang="en-US" sz="4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BC841D-605A-6C46-1866-AC45E7C1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61" y="1272750"/>
            <a:ext cx="4580017" cy="431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2142F-7E40-0115-9230-2F12AD9C5508}"/>
              </a:ext>
            </a:extLst>
          </p:cNvPr>
          <p:cNvSpPr/>
          <p:nvPr/>
        </p:nvSpPr>
        <p:spPr>
          <a:xfrm>
            <a:off x="7059168" y="1618488"/>
            <a:ext cx="4502210" cy="3837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4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02435-1876-2724-A750-53D34CA77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C5162865-5718-27EA-B39D-EE66899B8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97E27DD-10D5-741A-8C45-47A9F733E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BB5BE1-A3DF-4B31-9F36-60D307F1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6DAD41-19A6-6900-8BA4-0452E517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E744AF-9E80-4371-615F-135329934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AF1234-A55C-62F3-AEA9-B84CB194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E041212A-EE38-CA55-7F19-A4C70278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C2159F9-B362-06BA-12C5-837E8C2E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FC22258-74E0-A44F-0694-7C773220C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F1B710-73E6-F2DC-6E6D-0323E3B5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7A246C1-E68F-9AEC-3D7A-52B054B4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2AA4E8A-CFBF-04BB-1F8C-207AB9182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B3FBC4-D0B7-F79D-E5FC-289FC4F7E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92CEBB-79E3-80E4-9779-CF04AB0F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087A010-4D25-0F27-88A6-EC3C0D85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D06E5-134D-C7F6-524C-550CEC76F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053" y="1610112"/>
            <a:ext cx="6584184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</a:t>
            </a:r>
            <a:r>
              <a:rPr lang="en-US" cap="all" dirty="0">
                <a:ea typeface="Source Sans Pro SemiBold" panose="020B0603030403020204" pitchFamily="34" charset="0"/>
              </a:rPr>
              <a:t>task progress</a:t>
            </a:r>
            <a:br>
              <a:rPr lang="en-US" cap="all" dirty="0">
                <a:ea typeface="Source Sans Pro SemiBold" panose="020B0603030403020204" pitchFamily="34" charset="0"/>
              </a:rPr>
            </a:br>
            <a:r>
              <a:rPr lang="en-US" cap="all" dirty="0">
                <a:ea typeface="Source Sans Pro SemiBold" panose="020B0603030403020204" pitchFamily="34" charset="0"/>
              </a:rPr>
              <a:t>tab</a:t>
            </a:r>
            <a:endParaRPr lang="en-US" b="1" kern="1200" cap="all" spc="1500" baseline="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3398DC-BA05-3E3A-E76F-73A8275C6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dirty="0"/>
              <a:t>Analyze weekly and monthly task performance with insightful graphs</a:t>
            </a:r>
            <a:endParaRPr lang="en-US" kern="1200" cap="all" spc="4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EFDFEEF-24FD-9F2D-284C-9D5C308E4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E268492-B4A6-302A-B3BB-DEE28CF15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7E84F73F-7FB2-87FD-0C0C-1F04288B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B2616C26-C80B-C775-A6E6-C5199FDAA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65BD40D-08EF-37F8-6AB9-687EBF3E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BAE73CD-5EEC-2496-5FA1-AD85A1F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43CE8CF-383C-1A22-7D8F-1D744307A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71D7FA1-5E1F-806F-CBAC-69807F03E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EF6A5CF5-879A-5EB1-C1B7-E89DE2E86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6A90F86-DCE6-88A6-D467-F969B0E0E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F3878B2-B9C2-452D-4F86-5EAF1B230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757D45-6BF0-149E-FF09-70FAC8E2D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B9668E9-5493-40EA-83E3-DECDF8FE4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C73ED6-339D-C560-4476-6CE2C5C05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5A955-ECDF-589A-9D61-A6F303A2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B02E-70A1-2AF6-4912-D6C48EF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568436" cy="1431000"/>
          </a:xfrm>
        </p:spPr>
        <p:txBody>
          <a:bodyPr/>
          <a:lstStyle/>
          <a:p>
            <a:r>
              <a:rPr lang="en-US" dirty="0"/>
              <a:t>Task Progress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AECF-4D07-84F3-C46D-C3E8217110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Keep track of your progress in this week and Previous month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250152-0ACD-EF50-787C-39CECF15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786443"/>
            <a:ext cx="9795548" cy="44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4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17630-ACE9-1A69-BCDB-BF2EC2BCC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26B0-BD71-4619-5B84-BF1516B7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568436" cy="1431000"/>
          </a:xfrm>
        </p:spPr>
        <p:txBody>
          <a:bodyPr/>
          <a:lstStyle/>
          <a:p>
            <a:r>
              <a:rPr lang="en-US" dirty="0"/>
              <a:t>Task Progress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C669-3D42-5A60-1887-76A6AB9939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It contains progress bar and summary of the tasks done and tasks left in this week to keep track of your work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B502CC-73B9-1486-BEB1-1C9C2D28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929383"/>
            <a:ext cx="9606264" cy="42887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2019A-9032-8E93-9E61-645A7854E064}"/>
              </a:ext>
            </a:extLst>
          </p:cNvPr>
          <p:cNvSpPr/>
          <p:nvPr/>
        </p:nvSpPr>
        <p:spPr>
          <a:xfrm>
            <a:off x="2432304" y="2487168"/>
            <a:ext cx="8385048" cy="1298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6512-1D7F-F644-421C-1210F1EB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cap="all" spc="1500"/>
              <a:t>Features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29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0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33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4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141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2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3815-CB86-0D8C-2ABD-3B0E22E3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85C-1C47-028E-88F7-5E1DD7F9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387C-F124-4BF9-F44D-9A96859F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8" name="Content Placeholder 3">
            <a:extLst>
              <a:ext uri="{FF2B5EF4-FFF2-40B4-BE49-F238E27FC236}">
                <a16:creationId xmlns:a16="http://schemas.microsoft.com/office/drawing/2014/main" id="{745FC47D-7DD1-DDEB-C1FA-8515D34D3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028744"/>
              </p:ext>
            </p:extLst>
          </p:nvPr>
        </p:nvGraphicFramePr>
        <p:xfrm>
          <a:off x="946520" y="1747592"/>
          <a:ext cx="82577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066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7A36B-90F4-353C-2130-2CA13B4E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96BF-2B2D-6969-DAC7-CBA51FE4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568436" cy="1431000"/>
          </a:xfrm>
        </p:spPr>
        <p:txBody>
          <a:bodyPr/>
          <a:lstStyle/>
          <a:p>
            <a:r>
              <a:rPr lang="en-US" dirty="0"/>
              <a:t>Task Progress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0AA77-1F9A-4EAE-C84B-27D4B8ECE5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Autofit/>
          </a:bodyPr>
          <a:lstStyle/>
          <a:p>
            <a:r>
              <a:rPr lang="en-US" sz="2200" dirty="0"/>
              <a:t>It contains charts to help you visualize your work on this week and previous month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D34D20-66C2-2830-73F4-C78D2353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8" y="1929383"/>
            <a:ext cx="9606264" cy="42887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07CE39-E578-7AB3-1BFD-D241934EFBC4}"/>
              </a:ext>
            </a:extLst>
          </p:cNvPr>
          <p:cNvSpPr/>
          <p:nvPr/>
        </p:nvSpPr>
        <p:spPr>
          <a:xfrm>
            <a:off x="2432304" y="3813048"/>
            <a:ext cx="8385048" cy="2258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3" name="Oval 392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5" name="Rectangle 39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97" name="Rectangle 396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99" name="Oval 398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3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09" name="Oval 408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>
                <a:ea typeface="Source Sans Pro SemiBold" panose="020B0603030403020204" pitchFamily="34" charset="0"/>
              </a:rPr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0BE5AE7-0A6C-4369-BD8C-2F815E4F3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763" y="4863054"/>
            <a:ext cx="4079551" cy="811604"/>
          </a:xfrm>
        </p:spPr>
        <p:txBody>
          <a:bodyPr vert="horz" lIns="91440" tIns="45720" rIns="91440" bIns="45720" rtlCol="0">
            <a:normAutofit/>
          </a:bodyPr>
          <a:lstStyle/>
          <a:p>
            <a:pPr indent="0"/>
            <a:endParaRPr lang="en-US" sz="2000" cap="all"/>
          </a:p>
          <a:p>
            <a:pPr indent="0"/>
            <a:r>
              <a:rPr lang="en-US" sz="2000" b="1" cap="all"/>
              <a:t>ANY QUESTIONS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3" name="Picture Placeholder 4">
            <a:extLst>
              <a:ext uri="{FF2B5EF4-FFF2-40B4-BE49-F238E27FC236}">
                <a16:creationId xmlns:a16="http://schemas.microsoft.com/office/drawing/2014/main" id="{926BAD32-D7C4-B15C-47A9-9F4FDC118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" r="19"/>
          <a:stretch>
            <a:fillRect/>
          </a:stretch>
        </p:blipFill>
        <p:spPr>
          <a:xfrm>
            <a:off x="7337986" y="1024180"/>
            <a:ext cx="2559808" cy="2560781"/>
          </a:xfrm>
          <a:prstGeom prst="rect">
            <a:avLst/>
          </a:prstGeom>
        </p:spPr>
      </p:pic>
      <p:grpSp>
        <p:nvGrpSpPr>
          <p:cNvPr id="415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2" name="Oval 421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558-730A-45DF-B1B5-E5F0B2E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28/12/2024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5B58-3E33-4718-B21A-F723800F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rPr>
              <a:t>Tasky</a:t>
            </a:r>
            <a:endParaRPr lang="en-US" b="1" kern="1200" cap="all" spc="100" baseline="0" noProof="0">
              <a:solidFill>
                <a:schemeClr val="tx1">
                  <a:tint val="75000"/>
                </a:schemeClr>
              </a:solidFill>
              <a:latin typeface="+mn-lt"/>
              <a:ea typeface="Source Sans Pro SemiBold" panose="020B0603030403020204" pitchFamily="34" charset="0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F3450C42-9A0B-4425-92C2-70FCF7C45734}" type="slidenum">
              <a:rPr lang="en-US" noProof="0" smtClean="0"/>
              <a:pPr lvl="0">
                <a:spcAft>
                  <a:spcPts val="600"/>
                </a:spcAft>
              </a:pPr>
              <a:t>51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2027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Task</a:t>
            </a:r>
            <a:b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tab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840E350-A8AF-4AAF-93E3-4D6B5B4B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page for the app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44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2418-428A-C417-068C-E49862A2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9B55-D284-26FC-DA19-81EB95ED7C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4606" y="1275921"/>
            <a:ext cx="10457793" cy="632378"/>
          </a:xfrm>
        </p:spPr>
        <p:txBody>
          <a:bodyPr>
            <a:noAutofit/>
          </a:bodyPr>
          <a:lstStyle/>
          <a:p>
            <a:r>
              <a:rPr lang="en-US" sz="2200" dirty="0"/>
              <a:t>In the task tab we can create our tasks or events , search , sort , edit or delete existing tasks and mark tasks as completed if we finished them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E1F29D4-E535-787C-FD6E-D02EABBD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926587"/>
            <a:ext cx="8429296" cy="44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8D3F-FBC9-B8EE-3E77-9979CAE2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9597-AA4A-BEEB-62E3-8C71A7F2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5B1BC-0F44-1B00-5A0B-A326AB2C48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By clicking on “Add” button , we can create our customized tasks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6D3E854-6B6C-9586-5364-5BAECAE0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1898467"/>
            <a:ext cx="8429296" cy="44780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8CEC0E2-3EAB-B45D-746E-EF7EB73DA10F}"/>
              </a:ext>
            </a:extLst>
          </p:cNvPr>
          <p:cNvSpPr/>
          <p:nvPr/>
        </p:nvSpPr>
        <p:spPr>
          <a:xfrm>
            <a:off x="2470961" y="2218258"/>
            <a:ext cx="864158" cy="482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592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4D40-C966-B5D4-32CF-5CB6F46DC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0669-5DC3-B951-5D56-61E436E9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6EC6-50D6-E563-033A-5C201B6D4E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585" y="1272750"/>
            <a:ext cx="10457793" cy="513693"/>
          </a:xfrm>
        </p:spPr>
        <p:txBody>
          <a:bodyPr>
            <a:normAutofit/>
          </a:bodyPr>
          <a:lstStyle/>
          <a:p>
            <a:r>
              <a:rPr lang="en-US" dirty="0"/>
              <a:t>In the “Add Window” there are multiple fields to customize the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48498-E4FF-905D-1958-CDA3CCF9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2" y="1947569"/>
            <a:ext cx="7640116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65597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design</Template>
  <TotalTime>580</TotalTime>
  <Words>1042</Words>
  <Application>Microsoft Office PowerPoint</Application>
  <PresentationFormat>Widescreen</PresentationFormat>
  <Paragraphs>155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Source Sans Pro</vt:lpstr>
      <vt:lpstr>Source Sans Pro </vt:lpstr>
      <vt:lpstr>Source Sans Pro (Body)</vt:lpstr>
      <vt:lpstr>Source Sans Pro SemiBold</vt:lpstr>
      <vt:lpstr>1_FunkyShapesVTI</vt:lpstr>
      <vt:lpstr>Tasky a task management app</vt:lpstr>
      <vt:lpstr>“Plans are nothing; planning is everything.”</vt:lpstr>
      <vt:lpstr>Introduction</vt:lpstr>
      <vt:lpstr>objectives</vt:lpstr>
      <vt:lpstr>Features</vt:lpstr>
      <vt:lpstr> 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Task Tab</vt:lpstr>
      <vt:lpstr> app settings </vt:lpstr>
      <vt:lpstr>App Settings</vt:lpstr>
      <vt:lpstr>App Settings</vt:lpstr>
      <vt:lpstr>App Settings</vt:lpstr>
      <vt:lpstr>App Settings</vt:lpstr>
      <vt:lpstr>App Settings</vt:lpstr>
      <vt:lpstr>App Settings</vt:lpstr>
      <vt:lpstr> Calendar tab</vt:lpstr>
      <vt:lpstr>Calendar Tab</vt:lpstr>
      <vt:lpstr>Calendar Tab</vt:lpstr>
      <vt:lpstr>Calendar Tab</vt:lpstr>
      <vt:lpstr>Calendar Tab</vt:lpstr>
      <vt:lpstr> study techniques tab</vt:lpstr>
      <vt:lpstr>Study Tab</vt:lpstr>
      <vt:lpstr>Study Tab</vt:lpstr>
      <vt:lpstr>Study Tab</vt:lpstr>
      <vt:lpstr>Study Tab</vt:lpstr>
      <vt:lpstr>Study Tab</vt:lpstr>
      <vt:lpstr>Study Tab</vt:lpstr>
      <vt:lpstr>Study Tab</vt:lpstr>
      <vt:lpstr> task progress tab</vt:lpstr>
      <vt:lpstr>Task Progress Tab</vt:lpstr>
      <vt:lpstr>Task Progress Tab</vt:lpstr>
      <vt:lpstr>Task Progress Tab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ElDeen Maher</dc:creator>
  <cp:lastModifiedBy>محمد مصطفى سيد محمد محمد على</cp:lastModifiedBy>
  <cp:revision>9</cp:revision>
  <dcterms:created xsi:type="dcterms:W3CDTF">2024-12-26T20:27:14Z</dcterms:created>
  <dcterms:modified xsi:type="dcterms:W3CDTF">2024-12-27T12:54:44Z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