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November 30,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0479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November 30,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4013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November 30,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8103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November 30,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1586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November 30,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111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November 30,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7167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November 30,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1321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November 30,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203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November 30,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356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November 30,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0835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November 30,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4902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November 30,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194388847"/>
      </p:ext>
    </p:extLst>
  </p:cSld>
  <p:clrMap bg1="dk1" tx1="lt1" bg2="dk2"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43" r:id="rId6"/>
    <p:sldLayoutId id="2147483939" r:id="rId7"/>
    <p:sldLayoutId id="2147483940" r:id="rId8"/>
    <p:sldLayoutId id="2147483941" r:id="rId9"/>
    <p:sldLayoutId id="2147483942" r:id="rId10"/>
    <p:sldLayoutId id="214748394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1631C34-A9C0-2097-4AA8-CE3A07283C31}"/>
              </a:ext>
            </a:extLst>
          </p:cNvPr>
          <p:cNvSpPr>
            <a:spLocks noGrp="1"/>
          </p:cNvSpPr>
          <p:nvPr>
            <p:ph type="subTitle" idx="1"/>
          </p:nvPr>
        </p:nvSpPr>
        <p:spPr>
          <a:xfrm>
            <a:off x="602013" y="909194"/>
            <a:ext cx="6349394" cy="5039612"/>
          </a:xfrm>
        </p:spPr>
        <p:txBody>
          <a:bodyPr>
            <a:normAutofit/>
          </a:bodyPr>
          <a:lstStyle/>
          <a:p>
            <a:pPr>
              <a:lnSpc>
                <a:spcPct val="110000"/>
              </a:lnSpc>
            </a:pPr>
            <a:r>
              <a:rPr lang="en-US" sz="2400" b="1" dirty="0"/>
              <a:t>Milestone 1: Complete UI</a:t>
            </a:r>
            <a:endParaRPr lang="en-US" sz="2400" dirty="0"/>
          </a:p>
          <a:p>
            <a:pPr>
              <a:lnSpc>
                <a:spcPct val="110000"/>
              </a:lnSpc>
            </a:pPr>
            <a:r>
              <a:rPr lang="en-US" sz="2400" b="1" dirty="0"/>
              <a:t>Team members:</a:t>
            </a:r>
          </a:p>
          <a:p>
            <a:pPr marL="285750" indent="-285750">
              <a:lnSpc>
                <a:spcPct val="110000"/>
              </a:lnSpc>
              <a:buFont typeface="Arial" panose="020B0604020202020204" pitchFamily="34" charset="0"/>
              <a:buChar char="•"/>
            </a:pPr>
            <a:r>
              <a:rPr lang="en-US" sz="2400" dirty="0"/>
              <a:t>Badr Elsayed - 22010664</a:t>
            </a:r>
          </a:p>
          <a:p>
            <a:pPr marL="285750" indent="-285750">
              <a:lnSpc>
                <a:spcPct val="110000"/>
              </a:lnSpc>
              <a:buFont typeface="Arial" panose="020B0604020202020204" pitchFamily="34" charset="0"/>
              <a:buChar char="•"/>
            </a:pPr>
            <a:r>
              <a:rPr lang="en-US" sz="2400" dirty="0" err="1"/>
              <a:t>Adham</a:t>
            </a:r>
            <a:r>
              <a:rPr lang="en-US" sz="2400" dirty="0"/>
              <a:t> Anas- 22010601</a:t>
            </a:r>
          </a:p>
          <a:p>
            <a:pPr marL="285750" indent="-285750">
              <a:lnSpc>
                <a:spcPct val="110000"/>
              </a:lnSpc>
              <a:buFont typeface="Arial" panose="020B0604020202020204" pitchFamily="34" charset="0"/>
              <a:buChar char="•"/>
            </a:pPr>
            <a:r>
              <a:rPr lang="en-US" sz="2400" dirty="0"/>
              <a:t>Mohamed Mostafa Sayed - 22011170</a:t>
            </a:r>
          </a:p>
          <a:p>
            <a:pPr marL="285750" indent="-285750">
              <a:lnSpc>
                <a:spcPct val="110000"/>
              </a:lnSpc>
              <a:buFont typeface="Arial" panose="020B0604020202020204" pitchFamily="34" charset="0"/>
              <a:buChar char="•"/>
            </a:pPr>
            <a:r>
              <a:rPr lang="en-US" sz="2400" dirty="0"/>
              <a:t>Nour Khaled Mohamed - 22011319</a:t>
            </a:r>
          </a:p>
          <a:p>
            <a:pPr marL="285750" indent="-285750">
              <a:lnSpc>
                <a:spcPct val="110000"/>
              </a:lnSpc>
              <a:buFont typeface="Arial" panose="020B0604020202020204" pitchFamily="34" charset="0"/>
              <a:buChar char="•"/>
            </a:pPr>
            <a:r>
              <a:rPr lang="en-US" sz="2400" dirty="0"/>
              <a:t>Ali El-Deen Maher - 22010934</a:t>
            </a:r>
          </a:p>
          <a:p>
            <a:pPr marL="285750" indent="-285750">
              <a:lnSpc>
                <a:spcPct val="110000"/>
              </a:lnSpc>
              <a:buFont typeface="Arial" panose="020B0604020202020204" pitchFamily="34" charset="0"/>
              <a:buChar char="•"/>
            </a:pPr>
            <a:r>
              <a:rPr lang="en-US" sz="2400" dirty="0"/>
              <a:t>Yousef Awad – 22011390</a:t>
            </a:r>
          </a:p>
          <a:p>
            <a:pPr marL="285750" indent="-285750">
              <a:lnSpc>
                <a:spcPct val="110000"/>
              </a:lnSpc>
              <a:buFont typeface="Arial" panose="020B0604020202020204" pitchFamily="34" charset="0"/>
              <a:buChar char="•"/>
            </a:pPr>
            <a:endParaRPr lang="en-US" sz="2400" dirty="0"/>
          </a:p>
          <a:p>
            <a:pPr>
              <a:lnSpc>
                <a:spcPct val="110000"/>
              </a:lnSpc>
            </a:pPr>
            <a:endParaRPr lang="en-US" sz="2400" dirty="0"/>
          </a:p>
        </p:txBody>
      </p:sp>
      <p:pic>
        <p:nvPicPr>
          <p:cNvPr id="33" name="Picture 32" descr="A colorful background with waves&#10;&#10;Description automatically generated with medium confidence">
            <a:extLst>
              <a:ext uri="{FF2B5EF4-FFF2-40B4-BE49-F238E27FC236}">
                <a16:creationId xmlns:a16="http://schemas.microsoft.com/office/drawing/2014/main" id="{9BFE8CA0-DFAB-EBF1-6581-919A371BC909}"/>
              </a:ext>
            </a:extLst>
          </p:cNvPr>
          <p:cNvPicPr>
            <a:picLocks noChangeAspect="1"/>
          </p:cNvPicPr>
          <p:nvPr/>
        </p:nvPicPr>
        <p:blipFill>
          <a:blip r:embed="rId2"/>
          <a:srcRect l="25194" r="33519"/>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89660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F08023-7629-6663-8932-3D0B81942D12}"/>
              </a:ext>
            </a:extLst>
          </p:cNvPr>
          <p:cNvPicPr>
            <a:picLocks noChangeAspect="1"/>
          </p:cNvPicPr>
          <p:nvPr/>
        </p:nvPicPr>
        <p:blipFill>
          <a:blip r:embed="rId2"/>
          <a:stretch>
            <a:fillRect/>
          </a:stretch>
        </p:blipFill>
        <p:spPr>
          <a:xfrm>
            <a:off x="0" y="98568"/>
            <a:ext cx="12192000" cy="6660863"/>
          </a:xfrm>
          <a:prstGeom prst="rect">
            <a:avLst/>
          </a:prstGeom>
        </p:spPr>
      </p:pic>
    </p:spTree>
    <p:extLst>
      <p:ext uri="{BB962C8B-B14F-4D97-AF65-F5344CB8AC3E}">
        <p14:creationId xmlns:p14="http://schemas.microsoft.com/office/powerpoint/2010/main" val="87961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AF86DF-AC35-66A1-DAF1-BA18736FA9C0}"/>
              </a:ext>
            </a:extLst>
          </p:cNvPr>
          <p:cNvPicPr>
            <a:picLocks noChangeAspect="1"/>
          </p:cNvPicPr>
          <p:nvPr/>
        </p:nvPicPr>
        <p:blipFill>
          <a:blip r:embed="rId2"/>
          <a:stretch>
            <a:fillRect/>
          </a:stretch>
        </p:blipFill>
        <p:spPr>
          <a:xfrm>
            <a:off x="1022555" y="1144852"/>
            <a:ext cx="10146890" cy="5580414"/>
          </a:xfrm>
          <a:prstGeom prst="rect">
            <a:avLst/>
          </a:prstGeom>
        </p:spPr>
      </p:pic>
      <p:sp>
        <p:nvSpPr>
          <p:cNvPr id="25" name="Title 1">
            <a:extLst>
              <a:ext uri="{FF2B5EF4-FFF2-40B4-BE49-F238E27FC236}">
                <a16:creationId xmlns:a16="http://schemas.microsoft.com/office/drawing/2014/main" id="{7AEF30D3-CD6D-0730-1EA4-FA5BF372CFA4}"/>
              </a:ext>
            </a:extLst>
          </p:cNvPr>
          <p:cNvSpPr>
            <a:spLocks noGrp="1"/>
          </p:cNvSpPr>
          <p:nvPr>
            <p:ph type="title"/>
          </p:nvPr>
        </p:nvSpPr>
        <p:spPr>
          <a:xfrm>
            <a:off x="816077" y="295636"/>
            <a:ext cx="10559846" cy="1424339"/>
          </a:xfrm>
        </p:spPr>
        <p:txBody>
          <a:bodyPr>
            <a:normAutofit/>
          </a:bodyPr>
          <a:lstStyle/>
          <a:p>
            <a:r>
              <a:rPr lang="en-US" sz="1800" dirty="0"/>
              <a:t>When we first open the app we see it has 4 tabs, and the first tab opened is called “Tasks and Events”, this is where we’ll see our tasks. We can start adding a task by clicking “Add”</a:t>
            </a:r>
          </a:p>
        </p:txBody>
      </p:sp>
      <p:sp>
        <p:nvSpPr>
          <p:cNvPr id="27" name="Speech Bubble: Oval 26">
            <a:extLst>
              <a:ext uri="{FF2B5EF4-FFF2-40B4-BE49-F238E27FC236}">
                <a16:creationId xmlns:a16="http://schemas.microsoft.com/office/drawing/2014/main" id="{932C26E0-84C4-631E-C12B-4DC64FB798C6}"/>
              </a:ext>
            </a:extLst>
          </p:cNvPr>
          <p:cNvSpPr/>
          <p:nvPr/>
        </p:nvSpPr>
        <p:spPr>
          <a:xfrm>
            <a:off x="2035277" y="1144852"/>
            <a:ext cx="1828800" cy="629535"/>
          </a:xfrm>
          <a:prstGeom prst="wedgeEllipseCallout">
            <a:avLst>
              <a:gd name="adj1" fmla="val -55179"/>
              <a:gd name="adj2" fmla="val 1044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Discussed Lastly</a:t>
            </a:r>
          </a:p>
        </p:txBody>
      </p:sp>
    </p:spTree>
    <p:extLst>
      <p:ext uri="{BB962C8B-B14F-4D97-AF65-F5344CB8AC3E}">
        <p14:creationId xmlns:p14="http://schemas.microsoft.com/office/powerpoint/2010/main" val="25715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A828-CF1D-0F07-AF10-9A96999722AA}"/>
              </a:ext>
            </a:extLst>
          </p:cNvPr>
          <p:cNvSpPr>
            <a:spLocks noGrp="1"/>
          </p:cNvSpPr>
          <p:nvPr>
            <p:ph type="title"/>
          </p:nvPr>
        </p:nvSpPr>
        <p:spPr/>
        <p:txBody>
          <a:bodyPr>
            <a:normAutofit fontScale="90000"/>
          </a:bodyPr>
          <a:lstStyle/>
          <a:p>
            <a:pPr algn="l"/>
            <a:r>
              <a:rPr lang="en-US" sz="1800" dirty="0"/>
              <a:t>We’ll see a window open with 2 options, add a Task or add an Event.</a:t>
            </a:r>
            <a:br>
              <a:rPr lang="en-US" sz="1800" dirty="0"/>
            </a:br>
            <a:br>
              <a:rPr lang="en-US" sz="1800" dirty="0"/>
            </a:br>
            <a:r>
              <a:rPr lang="en-US" sz="1800" dirty="0"/>
              <a:t>1) Task: Most options are self explanatory. Tags are helpful when Searching. Priority is an indicator system for both visualization and sorting, as we’ll see in next slide. Tasks can be viewed in the </a:t>
            </a:r>
            <a:r>
              <a:rPr lang="en-US" sz="1800" dirty="0" err="1"/>
              <a:t>Calender</a:t>
            </a:r>
            <a:r>
              <a:rPr lang="en-US" sz="1800" dirty="0"/>
              <a:t> tab as well.</a:t>
            </a:r>
            <a:br>
              <a:rPr lang="en-US" sz="1800" dirty="0"/>
            </a:br>
            <a:r>
              <a:rPr lang="en-US" sz="1800" dirty="0"/>
              <a:t>2) Event: A simpler version of a Task that appear only in the Calendar tab</a:t>
            </a:r>
            <a:br>
              <a:rPr lang="en-US" sz="1800" dirty="0"/>
            </a:br>
            <a:r>
              <a:rPr lang="en-US" sz="1800" dirty="0"/>
              <a:t> </a:t>
            </a:r>
            <a:br>
              <a:rPr lang="en-US" sz="1800" dirty="0"/>
            </a:br>
            <a:endParaRPr lang="en-US" sz="1800" dirty="0"/>
          </a:p>
        </p:txBody>
      </p:sp>
      <p:pic>
        <p:nvPicPr>
          <p:cNvPr id="5" name="Picture 4">
            <a:extLst>
              <a:ext uri="{FF2B5EF4-FFF2-40B4-BE49-F238E27FC236}">
                <a16:creationId xmlns:a16="http://schemas.microsoft.com/office/drawing/2014/main" id="{BC11745D-2A0C-C814-2D13-2A8DF6F77EDC}"/>
              </a:ext>
            </a:extLst>
          </p:cNvPr>
          <p:cNvPicPr>
            <a:picLocks noChangeAspect="1"/>
          </p:cNvPicPr>
          <p:nvPr/>
        </p:nvPicPr>
        <p:blipFill>
          <a:blip r:embed="rId2"/>
          <a:stretch>
            <a:fillRect/>
          </a:stretch>
        </p:blipFill>
        <p:spPr>
          <a:xfrm>
            <a:off x="139256" y="2556387"/>
            <a:ext cx="5844494" cy="3422045"/>
          </a:xfrm>
          <a:prstGeom prst="rect">
            <a:avLst/>
          </a:prstGeom>
        </p:spPr>
      </p:pic>
      <p:pic>
        <p:nvPicPr>
          <p:cNvPr id="7" name="Picture 6">
            <a:extLst>
              <a:ext uri="{FF2B5EF4-FFF2-40B4-BE49-F238E27FC236}">
                <a16:creationId xmlns:a16="http://schemas.microsoft.com/office/drawing/2014/main" id="{673B8FE6-B91A-AA85-B25D-447B500D1B7B}"/>
              </a:ext>
            </a:extLst>
          </p:cNvPr>
          <p:cNvPicPr>
            <a:picLocks noChangeAspect="1"/>
          </p:cNvPicPr>
          <p:nvPr/>
        </p:nvPicPr>
        <p:blipFill>
          <a:blip r:embed="rId3"/>
          <a:stretch>
            <a:fillRect/>
          </a:stretch>
        </p:blipFill>
        <p:spPr>
          <a:xfrm>
            <a:off x="6084161" y="2556386"/>
            <a:ext cx="5904167" cy="3422045"/>
          </a:xfrm>
          <a:prstGeom prst="rect">
            <a:avLst/>
          </a:prstGeom>
        </p:spPr>
      </p:pic>
    </p:spTree>
    <p:extLst>
      <p:ext uri="{BB962C8B-B14F-4D97-AF65-F5344CB8AC3E}">
        <p14:creationId xmlns:p14="http://schemas.microsoft.com/office/powerpoint/2010/main" val="403752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165EC4C-EBCF-EB57-395E-5081BED13812}"/>
              </a:ext>
            </a:extLst>
          </p:cNvPr>
          <p:cNvPicPr>
            <a:picLocks noChangeAspect="1"/>
          </p:cNvPicPr>
          <p:nvPr/>
        </p:nvPicPr>
        <p:blipFill>
          <a:blip r:embed="rId2"/>
          <a:stretch>
            <a:fillRect/>
          </a:stretch>
        </p:blipFill>
        <p:spPr>
          <a:xfrm>
            <a:off x="1484671" y="1696468"/>
            <a:ext cx="9134168" cy="5013643"/>
          </a:xfrm>
          <a:prstGeom prst="rect">
            <a:avLst/>
          </a:prstGeom>
        </p:spPr>
      </p:pic>
      <p:sp>
        <p:nvSpPr>
          <p:cNvPr id="2" name="Title 1">
            <a:extLst>
              <a:ext uri="{FF2B5EF4-FFF2-40B4-BE49-F238E27FC236}">
                <a16:creationId xmlns:a16="http://schemas.microsoft.com/office/drawing/2014/main" id="{539B03DA-FADA-4D1E-11C3-C9AB40C23D59}"/>
              </a:ext>
            </a:extLst>
          </p:cNvPr>
          <p:cNvSpPr>
            <a:spLocks noGrp="1"/>
          </p:cNvSpPr>
          <p:nvPr>
            <p:ph type="title"/>
          </p:nvPr>
        </p:nvSpPr>
        <p:spPr>
          <a:xfrm>
            <a:off x="720000" y="619200"/>
            <a:ext cx="10728322" cy="894968"/>
          </a:xfrm>
        </p:spPr>
        <p:txBody>
          <a:bodyPr>
            <a:normAutofit fontScale="90000"/>
          </a:bodyPr>
          <a:lstStyle/>
          <a:p>
            <a:r>
              <a:rPr lang="en-US" sz="1800" dirty="0"/>
              <a:t>Added tasks will appear as shown, we can Search by Title or Tag.</a:t>
            </a:r>
            <a:br>
              <a:rPr lang="en-US" sz="1800" dirty="0"/>
            </a:br>
            <a:r>
              <a:rPr lang="en-US" sz="1800" dirty="0"/>
              <a:t>We have 2 sorting modes, sort by Due Dates (nearest to furthest) or sort by Priority (High to Low) and in each Priority, tasks are sorted by Due Dates. </a:t>
            </a:r>
            <a:br>
              <a:rPr lang="en-US" sz="1800" dirty="0"/>
            </a:br>
            <a:r>
              <a:rPr lang="en-US" sz="1800" dirty="0"/>
              <a:t>Priority Bar will have different colors based on what priority or if the task is marked as Completed </a:t>
            </a:r>
          </a:p>
        </p:txBody>
      </p:sp>
      <p:sp>
        <p:nvSpPr>
          <p:cNvPr id="12" name="Speech Bubble: Oval 11">
            <a:extLst>
              <a:ext uri="{FF2B5EF4-FFF2-40B4-BE49-F238E27FC236}">
                <a16:creationId xmlns:a16="http://schemas.microsoft.com/office/drawing/2014/main" id="{5E920916-3C98-2599-B4CA-D17508AB0E61}"/>
              </a:ext>
            </a:extLst>
          </p:cNvPr>
          <p:cNvSpPr/>
          <p:nvPr/>
        </p:nvSpPr>
        <p:spPr>
          <a:xfrm>
            <a:off x="1573161" y="3932903"/>
            <a:ext cx="1258529" cy="678426"/>
          </a:xfrm>
          <a:prstGeom prst="wedgeEllipseCallout">
            <a:avLst>
              <a:gd name="adj1" fmla="val 58073"/>
              <a:gd name="adj2" fmla="val -8677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Priority Bar</a:t>
            </a:r>
          </a:p>
        </p:txBody>
      </p:sp>
      <p:sp>
        <p:nvSpPr>
          <p:cNvPr id="13" name="Speech Bubble: Oval 12">
            <a:extLst>
              <a:ext uri="{FF2B5EF4-FFF2-40B4-BE49-F238E27FC236}">
                <a16:creationId xmlns:a16="http://schemas.microsoft.com/office/drawing/2014/main" id="{6119D6E4-BD91-DA90-3A26-E90D1A5A9232}"/>
              </a:ext>
            </a:extLst>
          </p:cNvPr>
          <p:cNvSpPr/>
          <p:nvPr/>
        </p:nvSpPr>
        <p:spPr>
          <a:xfrm>
            <a:off x="6489289" y="2839065"/>
            <a:ext cx="1789472" cy="589935"/>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Switchable button</a:t>
            </a:r>
          </a:p>
        </p:txBody>
      </p:sp>
      <p:sp>
        <p:nvSpPr>
          <p:cNvPr id="14" name="Speech Bubble: Oval 13">
            <a:extLst>
              <a:ext uri="{FF2B5EF4-FFF2-40B4-BE49-F238E27FC236}">
                <a16:creationId xmlns:a16="http://schemas.microsoft.com/office/drawing/2014/main" id="{0D0372DF-CB4B-5E8F-9E1E-68F51DDA68C3}"/>
              </a:ext>
            </a:extLst>
          </p:cNvPr>
          <p:cNvSpPr/>
          <p:nvPr/>
        </p:nvSpPr>
        <p:spPr>
          <a:xfrm>
            <a:off x="7526594" y="1917291"/>
            <a:ext cx="1115961" cy="487592"/>
          </a:xfrm>
          <a:prstGeom prst="wedgeEllipseCallout">
            <a:avLst>
              <a:gd name="adj1" fmla="val -49591"/>
              <a:gd name="adj2" fmla="val 641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Sort</a:t>
            </a:r>
          </a:p>
          <a:p>
            <a:pPr algn="ctr"/>
            <a:endParaRPr lang="en-US" sz="1600" dirty="0"/>
          </a:p>
        </p:txBody>
      </p:sp>
    </p:spTree>
    <p:extLst>
      <p:ext uri="{BB962C8B-B14F-4D97-AF65-F5344CB8AC3E}">
        <p14:creationId xmlns:p14="http://schemas.microsoft.com/office/powerpoint/2010/main" val="370418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7F95-8B91-FCA2-B666-B4542C51A04B}"/>
              </a:ext>
            </a:extLst>
          </p:cNvPr>
          <p:cNvSpPr>
            <a:spLocks noGrp="1"/>
          </p:cNvSpPr>
          <p:nvPr>
            <p:ph type="title"/>
          </p:nvPr>
        </p:nvSpPr>
        <p:spPr>
          <a:xfrm>
            <a:off x="720000" y="619200"/>
            <a:ext cx="10728322" cy="786813"/>
          </a:xfrm>
        </p:spPr>
        <p:txBody>
          <a:bodyPr>
            <a:normAutofit fontScale="90000"/>
          </a:bodyPr>
          <a:lstStyle/>
          <a:p>
            <a:r>
              <a:rPr lang="en-US" sz="1800" dirty="0"/>
              <a:t>Tab </a:t>
            </a:r>
            <a:r>
              <a:rPr lang="en-US" sz="1800" dirty="0" err="1"/>
              <a:t>Calender</a:t>
            </a:r>
            <a:r>
              <a:rPr lang="en-US" sz="1800" dirty="0"/>
              <a:t> is a simple </a:t>
            </a:r>
            <a:r>
              <a:rPr lang="en-US" sz="1800" dirty="0" err="1"/>
              <a:t>calender</a:t>
            </a:r>
            <a:r>
              <a:rPr lang="en-US" sz="1800" dirty="0"/>
              <a:t> that will show the day of Due Date of a task or event, each with a different color. When clicking a day it will show a tooltip with the information of the task/event</a:t>
            </a:r>
            <a:br>
              <a:rPr lang="en-US" sz="1800" dirty="0"/>
            </a:br>
            <a:endParaRPr lang="en-US" sz="1800" dirty="0"/>
          </a:p>
        </p:txBody>
      </p:sp>
      <p:pic>
        <p:nvPicPr>
          <p:cNvPr id="5" name="Picture 4">
            <a:extLst>
              <a:ext uri="{FF2B5EF4-FFF2-40B4-BE49-F238E27FC236}">
                <a16:creationId xmlns:a16="http://schemas.microsoft.com/office/drawing/2014/main" id="{F0939E49-BC89-118D-B2C3-BA4558621D5B}"/>
              </a:ext>
            </a:extLst>
          </p:cNvPr>
          <p:cNvPicPr>
            <a:picLocks noChangeAspect="1"/>
          </p:cNvPicPr>
          <p:nvPr/>
        </p:nvPicPr>
        <p:blipFill>
          <a:blip r:embed="rId2"/>
          <a:stretch>
            <a:fillRect/>
          </a:stretch>
        </p:blipFill>
        <p:spPr>
          <a:xfrm>
            <a:off x="1101281" y="1327355"/>
            <a:ext cx="9965760" cy="5451987"/>
          </a:xfrm>
          <a:prstGeom prst="rect">
            <a:avLst/>
          </a:prstGeom>
        </p:spPr>
      </p:pic>
    </p:spTree>
    <p:extLst>
      <p:ext uri="{BB962C8B-B14F-4D97-AF65-F5344CB8AC3E}">
        <p14:creationId xmlns:p14="http://schemas.microsoft.com/office/powerpoint/2010/main" val="107469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B019-4AAE-6654-E9C9-1640B04EF0E2}"/>
              </a:ext>
            </a:extLst>
          </p:cNvPr>
          <p:cNvSpPr>
            <a:spLocks noGrp="1"/>
          </p:cNvSpPr>
          <p:nvPr>
            <p:ph type="title"/>
          </p:nvPr>
        </p:nvSpPr>
        <p:spPr>
          <a:xfrm>
            <a:off x="127820" y="951154"/>
            <a:ext cx="2949678" cy="5184174"/>
          </a:xfrm>
        </p:spPr>
        <p:txBody>
          <a:bodyPr>
            <a:normAutofit/>
          </a:bodyPr>
          <a:lstStyle/>
          <a:p>
            <a:r>
              <a:rPr lang="en-US" sz="1600" dirty="0"/>
              <a:t>Tab Study Techniques is a tab to help focus on studying or any form of focus requiring work.</a:t>
            </a:r>
            <a:br>
              <a:rPr lang="en-US" sz="1600" dirty="0"/>
            </a:br>
            <a:r>
              <a:rPr lang="en-US" sz="1600" dirty="0"/>
              <a:t>It’s as follow:</a:t>
            </a:r>
            <a:br>
              <a:rPr lang="en-US" sz="1600" dirty="0"/>
            </a:br>
            <a:br>
              <a:rPr lang="en-US" sz="1600" dirty="0"/>
            </a:br>
            <a:r>
              <a:rPr lang="en-US" sz="1600" dirty="0"/>
              <a:t>-When clicking Start, it’ll start a timer for you to study.</a:t>
            </a:r>
            <a:br>
              <a:rPr lang="en-US" sz="1600" dirty="0"/>
            </a:br>
            <a:r>
              <a:rPr lang="en-US" sz="1600" dirty="0"/>
              <a:t>-When the time ends it’s time to take a break so it’ll switch to a different timer. </a:t>
            </a:r>
            <a:br>
              <a:rPr lang="en-US" sz="1600" dirty="0"/>
            </a:br>
            <a:r>
              <a:rPr lang="en-US" sz="1600" dirty="0"/>
              <a:t>And so on.</a:t>
            </a:r>
            <a:br>
              <a:rPr lang="en-US" sz="1600" dirty="0"/>
            </a:br>
            <a:r>
              <a:rPr lang="en-US" sz="1600" dirty="0"/>
              <a:t> </a:t>
            </a:r>
            <a:br>
              <a:rPr lang="en-US" sz="1600" dirty="0"/>
            </a:br>
            <a:r>
              <a:rPr lang="en-US" sz="1600" dirty="0"/>
              <a:t>There are different study techniques, each with different study and break time. You can even set your own.</a:t>
            </a:r>
          </a:p>
        </p:txBody>
      </p:sp>
      <p:pic>
        <p:nvPicPr>
          <p:cNvPr id="5" name="Picture 4">
            <a:extLst>
              <a:ext uri="{FF2B5EF4-FFF2-40B4-BE49-F238E27FC236}">
                <a16:creationId xmlns:a16="http://schemas.microsoft.com/office/drawing/2014/main" id="{9B6E49D2-B15F-5C6E-641F-8D8A8183B7D3}"/>
              </a:ext>
            </a:extLst>
          </p:cNvPr>
          <p:cNvPicPr>
            <a:picLocks noChangeAspect="1"/>
          </p:cNvPicPr>
          <p:nvPr/>
        </p:nvPicPr>
        <p:blipFill>
          <a:blip r:embed="rId2"/>
          <a:stretch>
            <a:fillRect/>
          </a:stretch>
        </p:blipFill>
        <p:spPr>
          <a:xfrm>
            <a:off x="3167002" y="951154"/>
            <a:ext cx="9024998" cy="4955691"/>
          </a:xfrm>
          <a:prstGeom prst="rect">
            <a:avLst/>
          </a:prstGeom>
        </p:spPr>
      </p:pic>
    </p:spTree>
    <p:extLst>
      <p:ext uri="{BB962C8B-B14F-4D97-AF65-F5344CB8AC3E}">
        <p14:creationId xmlns:p14="http://schemas.microsoft.com/office/powerpoint/2010/main" val="109848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DE0C234-5BDA-E17A-F0FB-DAAF73F105AA}"/>
              </a:ext>
            </a:extLst>
          </p:cNvPr>
          <p:cNvPicPr>
            <a:picLocks noChangeAspect="1"/>
          </p:cNvPicPr>
          <p:nvPr/>
        </p:nvPicPr>
        <p:blipFill>
          <a:blip r:embed="rId2"/>
          <a:stretch>
            <a:fillRect/>
          </a:stretch>
        </p:blipFill>
        <p:spPr>
          <a:xfrm>
            <a:off x="0" y="82973"/>
            <a:ext cx="12192000" cy="6692053"/>
          </a:xfrm>
          <a:prstGeom prst="rect">
            <a:avLst/>
          </a:prstGeom>
        </p:spPr>
      </p:pic>
    </p:spTree>
    <p:extLst>
      <p:ext uri="{BB962C8B-B14F-4D97-AF65-F5344CB8AC3E}">
        <p14:creationId xmlns:p14="http://schemas.microsoft.com/office/powerpoint/2010/main" val="212218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856C-B70C-4820-B15C-474638917A3C}"/>
              </a:ext>
            </a:extLst>
          </p:cNvPr>
          <p:cNvSpPr>
            <a:spLocks noGrp="1"/>
          </p:cNvSpPr>
          <p:nvPr>
            <p:ph type="title"/>
          </p:nvPr>
        </p:nvSpPr>
        <p:spPr>
          <a:xfrm>
            <a:off x="720000" y="619200"/>
            <a:ext cx="10728322" cy="914632"/>
          </a:xfrm>
        </p:spPr>
        <p:txBody>
          <a:bodyPr>
            <a:normAutofit/>
          </a:bodyPr>
          <a:lstStyle/>
          <a:p>
            <a:r>
              <a:rPr lang="en-US" sz="1800" dirty="0"/>
              <a:t>Last Tab Tasks Progress, self explanatory.</a:t>
            </a:r>
            <a:br>
              <a:rPr lang="en-US" sz="1800" dirty="0"/>
            </a:br>
            <a:r>
              <a:rPr lang="en-US" sz="1800" dirty="0"/>
              <a:t>Charts are yet to be decided upon.</a:t>
            </a:r>
          </a:p>
        </p:txBody>
      </p:sp>
      <p:pic>
        <p:nvPicPr>
          <p:cNvPr id="5" name="Picture 4">
            <a:extLst>
              <a:ext uri="{FF2B5EF4-FFF2-40B4-BE49-F238E27FC236}">
                <a16:creationId xmlns:a16="http://schemas.microsoft.com/office/drawing/2014/main" id="{8A5E2E7C-45C7-0355-6FE1-F6CD247DD206}"/>
              </a:ext>
            </a:extLst>
          </p:cNvPr>
          <p:cNvPicPr>
            <a:picLocks noChangeAspect="1"/>
          </p:cNvPicPr>
          <p:nvPr/>
        </p:nvPicPr>
        <p:blipFill>
          <a:blip r:embed="rId2"/>
          <a:stretch>
            <a:fillRect/>
          </a:stretch>
        </p:blipFill>
        <p:spPr>
          <a:xfrm>
            <a:off x="1279331" y="1455174"/>
            <a:ext cx="9633337" cy="5266891"/>
          </a:xfrm>
          <a:prstGeom prst="rect">
            <a:avLst/>
          </a:prstGeom>
        </p:spPr>
      </p:pic>
    </p:spTree>
    <p:extLst>
      <p:ext uri="{BB962C8B-B14F-4D97-AF65-F5344CB8AC3E}">
        <p14:creationId xmlns:p14="http://schemas.microsoft.com/office/powerpoint/2010/main" val="111122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6729-7E16-62C4-273C-91622F24920E}"/>
              </a:ext>
            </a:extLst>
          </p:cNvPr>
          <p:cNvSpPr>
            <a:spLocks noGrp="1"/>
          </p:cNvSpPr>
          <p:nvPr>
            <p:ph type="title"/>
          </p:nvPr>
        </p:nvSpPr>
        <p:spPr>
          <a:xfrm>
            <a:off x="720000" y="619200"/>
            <a:ext cx="10728322" cy="1101445"/>
          </a:xfrm>
        </p:spPr>
        <p:txBody>
          <a:bodyPr>
            <a:normAutofit/>
          </a:bodyPr>
          <a:lstStyle/>
          <a:p>
            <a:r>
              <a:rPr lang="en-US" sz="1800" dirty="0"/>
              <a:t>The Settings Window:</a:t>
            </a:r>
            <a:br>
              <a:rPr lang="en-US" sz="1800" dirty="0"/>
            </a:br>
            <a:r>
              <a:rPr lang="en-US" sz="1800" dirty="0"/>
              <a:t>General: Most are self explanatory. App theme makes you change between Light and Dark modes, App font lets you change the font of the app.</a:t>
            </a:r>
            <a:br>
              <a:rPr lang="en-US" sz="1800" dirty="0"/>
            </a:br>
            <a:r>
              <a:rPr lang="en-US" sz="1800" dirty="0"/>
              <a:t>Notifications: Are explained in the bubbles.</a:t>
            </a:r>
          </a:p>
        </p:txBody>
      </p:sp>
      <p:pic>
        <p:nvPicPr>
          <p:cNvPr id="5" name="Picture 4">
            <a:extLst>
              <a:ext uri="{FF2B5EF4-FFF2-40B4-BE49-F238E27FC236}">
                <a16:creationId xmlns:a16="http://schemas.microsoft.com/office/drawing/2014/main" id="{F4974479-2EB1-8F0C-6CC4-7BCA4001D9D1}"/>
              </a:ext>
            </a:extLst>
          </p:cNvPr>
          <p:cNvPicPr>
            <a:picLocks noChangeAspect="1"/>
          </p:cNvPicPr>
          <p:nvPr/>
        </p:nvPicPr>
        <p:blipFill>
          <a:blip r:embed="rId2"/>
          <a:stretch>
            <a:fillRect/>
          </a:stretch>
        </p:blipFill>
        <p:spPr>
          <a:xfrm>
            <a:off x="1392782" y="2030757"/>
            <a:ext cx="4273140" cy="4559754"/>
          </a:xfrm>
          <a:prstGeom prst="rect">
            <a:avLst/>
          </a:prstGeom>
        </p:spPr>
      </p:pic>
      <p:pic>
        <p:nvPicPr>
          <p:cNvPr id="7" name="Picture 6">
            <a:extLst>
              <a:ext uri="{FF2B5EF4-FFF2-40B4-BE49-F238E27FC236}">
                <a16:creationId xmlns:a16="http://schemas.microsoft.com/office/drawing/2014/main" id="{F26611CF-8A4F-0C86-B75B-2D7D9FB3F0CD}"/>
              </a:ext>
            </a:extLst>
          </p:cNvPr>
          <p:cNvPicPr>
            <a:picLocks noChangeAspect="1"/>
          </p:cNvPicPr>
          <p:nvPr/>
        </p:nvPicPr>
        <p:blipFill>
          <a:blip r:embed="rId3"/>
          <a:stretch>
            <a:fillRect/>
          </a:stretch>
        </p:blipFill>
        <p:spPr>
          <a:xfrm>
            <a:off x="6084161" y="2059435"/>
            <a:ext cx="4273140" cy="4531076"/>
          </a:xfrm>
          <a:prstGeom prst="rect">
            <a:avLst/>
          </a:prstGeom>
        </p:spPr>
      </p:pic>
      <p:sp>
        <p:nvSpPr>
          <p:cNvPr id="8" name="Speech Bubble: Oval 7">
            <a:extLst>
              <a:ext uri="{FF2B5EF4-FFF2-40B4-BE49-F238E27FC236}">
                <a16:creationId xmlns:a16="http://schemas.microsoft.com/office/drawing/2014/main" id="{B8716B18-5239-524A-59CB-2D4BC8A5AF75}"/>
              </a:ext>
            </a:extLst>
          </p:cNvPr>
          <p:cNvSpPr/>
          <p:nvPr/>
        </p:nvSpPr>
        <p:spPr>
          <a:xfrm>
            <a:off x="7678993" y="2674374"/>
            <a:ext cx="4273139" cy="560439"/>
          </a:xfrm>
          <a:prstGeom prst="wedgeEllipseCallout">
            <a:avLst>
              <a:gd name="adj1" fmla="val -51731"/>
              <a:gd name="adj2" fmla="val 388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Set a time for a notification on the task’s due day.</a:t>
            </a:r>
          </a:p>
        </p:txBody>
      </p:sp>
      <p:sp>
        <p:nvSpPr>
          <p:cNvPr id="9" name="Speech Bubble: Oval 8">
            <a:extLst>
              <a:ext uri="{FF2B5EF4-FFF2-40B4-BE49-F238E27FC236}">
                <a16:creationId xmlns:a16="http://schemas.microsoft.com/office/drawing/2014/main" id="{2F79F461-6FA4-8723-FEFB-3B4C1E5DD739}"/>
              </a:ext>
            </a:extLst>
          </p:cNvPr>
          <p:cNvSpPr/>
          <p:nvPr/>
        </p:nvSpPr>
        <p:spPr>
          <a:xfrm>
            <a:off x="8239433" y="3849752"/>
            <a:ext cx="3952568" cy="997551"/>
          </a:xfrm>
          <a:prstGeom prst="wedgeEllipseCallout">
            <a:avLst>
              <a:gd name="adj1" fmla="val -43149"/>
              <a:gd name="adj2" fmla="val 4750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Set a reminder to remind you before a task’s due date (in hours)</a:t>
            </a:r>
          </a:p>
        </p:txBody>
      </p:sp>
      <p:sp>
        <p:nvSpPr>
          <p:cNvPr id="10" name="Speech Bubble: Oval 9">
            <a:extLst>
              <a:ext uri="{FF2B5EF4-FFF2-40B4-BE49-F238E27FC236}">
                <a16:creationId xmlns:a16="http://schemas.microsoft.com/office/drawing/2014/main" id="{9812E324-4589-DB40-DF72-2EFD45920845}"/>
              </a:ext>
            </a:extLst>
          </p:cNvPr>
          <p:cNvSpPr/>
          <p:nvPr/>
        </p:nvSpPr>
        <p:spPr>
          <a:xfrm>
            <a:off x="8420365" y="4935794"/>
            <a:ext cx="3260358" cy="737841"/>
          </a:xfrm>
          <a:prstGeom prst="wedgeEllipseCallout">
            <a:avLst>
              <a:gd name="adj1" fmla="val -69975"/>
              <a:gd name="adj2" fmla="val 467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Enable/Disable the above reminder</a:t>
            </a:r>
          </a:p>
        </p:txBody>
      </p:sp>
      <p:sp>
        <p:nvSpPr>
          <p:cNvPr id="12" name="Speech Bubble: Oval 11">
            <a:extLst>
              <a:ext uri="{FF2B5EF4-FFF2-40B4-BE49-F238E27FC236}">
                <a16:creationId xmlns:a16="http://schemas.microsoft.com/office/drawing/2014/main" id="{F44B4E5C-FDD1-3184-D527-24055C260358}"/>
              </a:ext>
            </a:extLst>
          </p:cNvPr>
          <p:cNvSpPr/>
          <p:nvPr/>
        </p:nvSpPr>
        <p:spPr>
          <a:xfrm>
            <a:off x="8420365" y="4935794"/>
            <a:ext cx="3260358" cy="737841"/>
          </a:xfrm>
          <a:prstGeom prst="wedgeEllipseCallout">
            <a:avLst>
              <a:gd name="adj1" fmla="val -71181"/>
              <a:gd name="adj2" fmla="val 5131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Enable/Disable the above reminder</a:t>
            </a:r>
          </a:p>
        </p:txBody>
      </p:sp>
      <p:sp>
        <p:nvSpPr>
          <p:cNvPr id="13" name="Speech Bubble: Oval 12">
            <a:extLst>
              <a:ext uri="{FF2B5EF4-FFF2-40B4-BE49-F238E27FC236}">
                <a16:creationId xmlns:a16="http://schemas.microsoft.com/office/drawing/2014/main" id="{86E2EFC7-C454-32CB-FEFC-A53DF11B4A66}"/>
              </a:ext>
            </a:extLst>
          </p:cNvPr>
          <p:cNvSpPr/>
          <p:nvPr/>
        </p:nvSpPr>
        <p:spPr>
          <a:xfrm>
            <a:off x="8691774" y="5762126"/>
            <a:ext cx="3260358" cy="737840"/>
          </a:xfrm>
          <a:prstGeom prst="wedgeEllipseCallout">
            <a:avLst>
              <a:gd name="adj1" fmla="val -61229"/>
              <a:gd name="adj2" fmla="val -731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Reminds you if the app is minimized and timer is up.</a:t>
            </a:r>
          </a:p>
        </p:txBody>
      </p:sp>
    </p:spTree>
    <p:extLst>
      <p:ext uri="{BB962C8B-B14F-4D97-AF65-F5344CB8AC3E}">
        <p14:creationId xmlns:p14="http://schemas.microsoft.com/office/powerpoint/2010/main" val="2793346259"/>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Integral</Template>
  <TotalTime>65</TotalTime>
  <Words>485</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Sagona Book</vt:lpstr>
      <vt:lpstr>The Hand Extrablack</vt:lpstr>
      <vt:lpstr>BlobVTI</vt:lpstr>
      <vt:lpstr>PowerPoint Presentation</vt:lpstr>
      <vt:lpstr>When we first open the app we see it has 4 tabs, and the first tab opened is called “Tasks and Events”, this is where we’ll see our tasks. We can start adding a task by clicking “Add”</vt:lpstr>
      <vt:lpstr>We’ll see a window open with 2 options, add a Task or add an Event.  1) Task: Most options are self explanatory. Tags are helpful when Searching. Priority is an indicator system for both visualization and sorting, as we’ll see in next slide. Tasks can be viewed in the Calender tab as well. 2) Event: A simpler version of a Task that appear only in the Calendar tab   </vt:lpstr>
      <vt:lpstr>Added tasks will appear as shown, we can Search by Title or Tag. We have 2 sorting modes, sort by Due Dates (nearest to furthest) or sort by Priority (High to Low) and in each Priority, tasks are sorted by Due Dates.  Priority Bar will have different colors based on what priority or if the task is marked as Completed </vt:lpstr>
      <vt:lpstr>Tab Calender is a simple calender that will show the day of Due Date of a task or event, each with a different color. When clicking a day it will show a tooltip with the information of the task/event </vt:lpstr>
      <vt:lpstr>Tab Study Techniques is a tab to help focus on studying or any form of focus requiring work. It’s as follow:  -When clicking Start, it’ll start a timer for you to study. -When the time ends it’s time to take a break so it’ll switch to a different timer.  And so on.   There are different study techniques, each with different study and break time. You can even set your own.</vt:lpstr>
      <vt:lpstr>PowerPoint Presentation</vt:lpstr>
      <vt:lpstr>Last Tab Tasks Progress, self explanatory. Charts are yet to be decided upon.</vt:lpstr>
      <vt:lpstr>The Settings Window: General: Most are self explanatory. App theme makes you change between Light and Dark modes, App font lets you change the font of the app. Notifications: Are explained in the bubbles.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بدر السيد جلال محمود بدر</dc:creator>
  <cp:lastModifiedBy>بدر السيد جلال محمود بدر</cp:lastModifiedBy>
  <cp:revision>19</cp:revision>
  <dcterms:created xsi:type="dcterms:W3CDTF">2024-11-30T19:03:08Z</dcterms:created>
  <dcterms:modified xsi:type="dcterms:W3CDTF">2024-11-30T20:08:20Z</dcterms:modified>
</cp:coreProperties>
</file>