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4" y="62"/>
      </p:cViewPr>
      <p:guideLst>
        <p:guide pos="3840"/>
        <p:guide orient="horz" pos="2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81085-3D31-4ED5-AAC7-F4240457773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A911BF-D100-4277-BCE7-C5C03093D552}">
      <dgm:prSet/>
      <dgm:spPr/>
      <dgm:t>
        <a:bodyPr/>
        <a:lstStyle/>
        <a:p>
          <a:pPr>
            <a:defRPr cap="all"/>
          </a:pPr>
          <a:r>
            <a:rPr lang="en-US" b="1" dirty="0"/>
            <a:t>If it's simple</a:t>
          </a:r>
          <a:r>
            <a:rPr lang="en-US" dirty="0"/>
            <a:t>: Using JSON files to store settings and task data is sufficient.</a:t>
          </a:r>
        </a:p>
      </dgm:t>
    </dgm:pt>
    <dgm:pt modelId="{FCF900FE-981D-472B-B261-5AB55DD3385A}" type="parTrans" cxnId="{A088551D-7B7F-48A4-8C6F-6E271A955722}">
      <dgm:prSet/>
      <dgm:spPr/>
      <dgm:t>
        <a:bodyPr/>
        <a:lstStyle/>
        <a:p>
          <a:endParaRPr lang="en-US"/>
        </a:p>
      </dgm:t>
    </dgm:pt>
    <dgm:pt modelId="{42AC5E12-3555-4FB2-BE38-702273D34B8E}" type="sibTrans" cxnId="{A088551D-7B7F-48A4-8C6F-6E271A955722}">
      <dgm:prSet/>
      <dgm:spPr/>
      <dgm:t>
        <a:bodyPr/>
        <a:lstStyle/>
        <a:p>
          <a:endParaRPr lang="en-US"/>
        </a:p>
      </dgm:t>
    </dgm:pt>
    <dgm:pt modelId="{64D66F28-930D-4268-94A4-497FFE089DCA}">
      <dgm:prSet/>
      <dgm:spPr/>
      <dgm:t>
        <a:bodyPr/>
        <a:lstStyle/>
        <a:p>
          <a:pPr>
            <a:defRPr cap="all"/>
          </a:pPr>
          <a:r>
            <a:rPr lang="en-US" b="1" dirty="0"/>
            <a:t>If it's more complex</a:t>
          </a:r>
          <a:r>
            <a:rPr lang="en-US" dirty="0"/>
            <a:t>: using SQLite for more structured and relational data storage. </a:t>
          </a:r>
        </a:p>
      </dgm:t>
    </dgm:pt>
    <dgm:pt modelId="{B0F67A4A-28CE-4727-9267-862CE76135E7}" type="parTrans" cxnId="{04232239-6250-4AE5-8714-7D3CE2E17B60}">
      <dgm:prSet/>
      <dgm:spPr/>
      <dgm:t>
        <a:bodyPr/>
        <a:lstStyle/>
        <a:p>
          <a:endParaRPr lang="en-US"/>
        </a:p>
      </dgm:t>
    </dgm:pt>
    <dgm:pt modelId="{B40F103E-ABD2-49BB-849D-1146452F82B6}" type="sibTrans" cxnId="{04232239-6250-4AE5-8714-7D3CE2E17B60}">
      <dgm:prSet/>
      <dgm:spPr/>
      <dgm:t>
        <a:bodyPr/>
        <a:lstStyle/>
        <a:p>
          <a:endParaRPr lang="en-US"/>
        </a:p>
      </dgm:t>
    </dgm:pt>
    <dgm:pt modelId="{185BD3AA-2FFB-4040-BC40-3C257EDB0BB9}" type="pres">
      <dgm:prSet presAssocID="{55F81085-3D31-4ED5-AAC7-F4240457773D}" presName="root" presStyleCnt="0">
        <dgm:presLayoutVars>
          <dgm:dir/>
          <dgm:resizeHandles val="exact"/>
        </dgm:presLayoutVars>
      </dgm:prSet>
      <dgm:spPr/>
    </dgm:pt>
    <dgm:pt modelId="{53C4DB91-C714-43CE-9D81-950238915562}" type="pres">
      <dgm:prSet presAssocID="{FBA911BF-D100-4277-BCE7-C5C03093D552}" presName="compNode" presStyleCnt="0"/>
      <dgm:spPr/>
    </dgm:pt>
    <dgm:pt modelId="{687DE520-0A9E-452A-8C74-E3D209D0B9D1}" type="pres">
      <dgm:prSet presAssocID="{FBA911BF-D100-4277-BCE7-C5C03093D55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657BA38-AFE7-42BF-BCD9-983CFD578794}" type="pres">
      <dgm:prSet presAssocID="{FBA911BF-D100-4277-BCE7-C5C03093D5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E0E82C8-6338-450C-9BC4-10D5E1E1E7BE}" type="pres">
      <dgm:prSet presAssocID="{FBA911BF-D100-4277-BCE7-C5C03093D552}" presName="spaceRect" presStyleCnt="0"/>
      <dgm:spPr/>
    </dgm:pt>
    <dgm:pt modelId="{A079EB19-F763-4783-8609-C1C10772553B}" type="pres">
      <dgm:prSet presAssocID="{FBA911BF-D100-4277-BCE7-C5C03093D552}" presName="textRect" presStyleLbl="revTx" presStyleIdx="0" presStyleCnt="2">
        <dgm:presLayoutVars>
          <dgm:chMax val="1"/>
          <dgm:chPref val="1"/>
        </dgm:presLayoutVars>
      </dgm:prSet>
      <dgm:spPr/>
    </dgm:pt>
    <dgm:pt modelId="{FBAAE9CD-125E-441C-86C8-E7871FC3DAC8}" type="pres">
      <dgm:prSet presAssocID="{42AC5E12-3555-4FB2-BE38-702273D34B8E}" presName="sibTrans" presStyleCnt="0"/>
      <dgm:spPr/>
    </dgm:pt>
    <dgm:pt modelId="{AE552371-5E09-425A-A8C7-3C18087950F7}" type="pres">
      <dgm:prSet presAssocID="{64D66F28-930D-4268-94A4-497FFE089DCA}" presName="compNode" presStyleCnt="0"/>
      <dgm:spPr/>
    </dgm:pt>
    <dgm:pt modelId="{C43A90B0-6F37-4ADB-97B5-07A20A69F87C}" type="pres">
      <dgm:prSet presAssocID="{64D66F28-930D-4268-94A4-497FFE089DC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A272202-1638-44E5-ADBE-FE563C205718}" type="pres">
      <dgm:prSet presAssocID="{64D66F28-930D-4268-94A4-497FFE089D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AFE16F-186D-4772-8D27-1079E5399921}" type="pres">
      <dgm:prSet presAssocID="{64D66F28-930D-4268-94A4-497FFE089DCA}" presName="spaceRect" presStyleCnt="0"/>
      <dgm:spPr/>
    </dgm:pt>
    <dgm:pt modelId="{B94F1215-C4F8-48A9-A3CE-E68EF738F5E1}" type="pres">
      <dgm:prSet presAssocID="{64D66F28-930D-4268-94A4-497FFE089D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088551D-7B7F-48A4-8C6F-6E271A955722}" srcId="{55F81085-3D31-4ED5-AAC7-F4240457773D}" destId="{FBA911BF-D100-4277-BCE7-C5C03093D552}" srcOrd="0" destOrd="0" parTransId="{FCF900FE-981D-472B-B261-5AB55DD3385A}" sibTransId="{42AC5E12-3555-4FB2-BE38-702273D34B8E}"/>
    <dgm:cxn modelId="{04232239-6250-4AE5-8714-7D3CE2E17B60}" srcId="{55F81085-3D31-4ED5-AAC7-F4240457773D}" destId="{64D66F28-930D-4268-94A4-497FFE089DCA}" srcOrd="1" destOrd="0" parTransId="{B0F67A4A-28CE-4727-9267-862CE76135E7}" sibTransId="{B40F103E-ABD2-49BB-849D-1146452F82B6}"/>
    <dgm:cxn modelId="{3120AD70-4E45-46F1-98B4-907441075484}" type="presOf" srcId="{64D66F28-930D-4268-94A4-497FFE089DCA}" destId="{B94F1215-C4F8-48A9-A3CE-E68EF738F5E1}" srcOrd="0" destOrd="0" presId="urn:microsoft.com/office/officeart/2018/5/layout/IconLeafLabelList"/>
    <dgm:cxn modelId="{00CB72B7-D9E4-40BB-845D-B99A8DB09D4F}" type="presOf" srcId="{FBA911BF-D100-4277-BCE7-C5C03093D552}" destId="{A079EB19-F763-4783-8609-C1C10772553B}" srcOrd="0" destOrd="0" presId="urn:microsoft.com/office/officeart/2018/5/layout/IconLeafLabelList"/>
    <dgm:cxn modelId="{94641CC8-5209-4FD6-A86B-FD155D7F90E5}" type="presOf" srcId="{55F81085-3D31-4ED5-AAC7-F4240457773D}" destId="{185BD3AA-2FFB-4040-BC40-3C257EDB0BB9}" srcOrd="0" destOrd="0" presId="urn:microsoft.com/office/officeart/2018/5/layout/IconLeafLabelList"/>
    <dgm:cxn modelId="{B91DB406-6DBE-4B11-823D-481BFF6A5B36}" type="presParOf" srcId="{185BD3AA-2FFB-4040-BC40-3C257EDB0BB9}" destId="{53C4DB91-C714-43CE-9D81-950238915562}" srcOrd="0" destOrd="0" presId="urn:microsoft.com/office/officeart/2018/5/layout/IconLeafLabelList"/>
    <dgm:cxn modelId="{72325A3A-25D6-41FD-BCE7-10075FEC8CC8}" type="presParOf" srcId="{53C4DB91-C714-43CE-9D81-950238915562}" destId="{687DE520-0A9E-452A-8C74-E3D209D0B9D1}" srcOrd="0" destOrd="0" presId="urn:microsoft.com/office/officeart/2018/5/layout/IconLeafLabelList"/>
    <dgm:cxn modelId="{102A5AB4-A72C-4342-97F9-BF0D2C9F057F}" type="presParOf" srcId="{53C4DB91-C714-43CE-9D81-950238915562}" destId="{F657BA38-AFE7-42BF-BCD9-983CFD578794}" srcOrd="1" destOrd="0" presId="urn:microsoft.com/office/officeart/2018/5/layout/IconLeafLabelList"/>
    <dgm:cxn modelId="{4F8BA1FF-4B5B-4F12-945C-0D0565402C14}" type="presParOf" srcId="{53C4DB91-C714-43CE-9D81-950238915562}" destId="{1E0E82C8-6338-450C-9BC4-10D5E1E1E7BE}" srcOrd="2" destOrd="0" presId="urn:microsoft.com/office/officeart/2018/5/layout/IconLeafLabelList"/>
    <dgm:cxn modelId="{B74609E4-7837-49B4-B868-20077553B466}" type="presParOf" srcId="{53C4DB91-C714-43CE-9D81-950238915562}" destId="{A079EB19-F763-4783-8609-C1C10772553B}" srcOrd="3" destOrd="0" presId="urn:microsoft.com/office/officeart/2018/5/layout/IconLeafLabelList"/>
    <dgm:cxn modelId="{55374EE7-4500-4255-8013-24533186A436}" type="presParOf" srcId="{185BD3AA-2FFB-4040-BC40-3C257EDB0BB9}" destId="{FBAAE9CD-125E-441C-86C8-E7871FC3DAC8}" srcOrd="1" destOrd="0" presId="urn:microsoft.com/office/officeart/2018/5/layout/IconLeafLabelList"/>
    <dgm:cxn modelId="{D62E9497-1BC1-442C-B097-237F6FC9422F}" type="presParOf" srcId="{185BD3AA-2FFB-4040-BC40-3C257EDB0BB9}" destId="{AE552371-5E09-425A-A8C7-3C18087950F7}" srcOrd="2" destOrd="0" presId="urn:microsoft.com/office/officeart/2018/5/layout/IconLeafLabelList"/>
    <dgm:cxn modelId="{13AEEFF3-B41E-4821-BE7E-1E8ECC0064F0}" type="presParOf" srcId="{AE552371-5E09-425A-A8C7-3C18087950F7}" destId="{C43A90B0-6F37-4ADB-97B5-07A20A69F87C}" srcOrd="0" destOrd="0" presId="urn:microsoft.com/office/officeart/2018/5/layout/IconLeafLabelList"/>
    <dgm:cxn modelId="{507358D4-55FE-4BA2-AEB9-519DB0E9EA75}" type="presParOf" srcId="{AE552371-5E09-425A-A8C7-3C18087950F7}" destId="{DA272202-1638-44E5-ADBE-FE563C205718}" srcOrd="1" destOrd="0" presId="urn:microsoft.com/office/officeart/2018/5/layout/IconLeafLabelList"/>
    <dgm:cxn modelId="{6FFC0EDB-B180-4CEC-877D-068B136B6E3C}" type="presParOf" srcId="{AE552371-5E09-425A-A8C7-3C18087950F7}" destId="{BBAFE16F-186D-4772-8D27-1079E5399921}" srcOrd="2" destOrd="0" presId="urn:microsoft.com/office/officeart/2018/5/layout/IconLeafLabelList"/>
    <dgm:cxn modelId="{669028E0-ECEB-4AF4-BC19-C2B5A3CB3162}" type="presParOf" srcId="{AE552371-5E09-425A-A8C7-3C18087950F7}" destId="{B94F1215-C4F8-48A9-A3CE-E68EF738F5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326E9B-9D84-4F7C-AC57-D0C1A6FC7B20}" type="doc">
      <dgm:prSet loTypeId="urn:microsoft.com/office/officeart/2018/2/layout/IconLabel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B9210A-CAF0-4AD1-8D18-AEDD716DC5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Create new tasks with titles and descriptions</a:t>
          </a:r>
        </a:p>
      </dgm:t>
    </dgm:pt>
    <dgm:pt modelId="{D0EE53AE-73A4-41D1-8764-042EB6625A0A}" type="parTrans" cxnId="{A9074CC1-BDA4-4CA7-9C20-724717AA5E17}">
      <dgm:prSet/>
      <dgm:spPr/>
      <dgm:t>
        <a:bodyPr/>
        <a:lstStyle/>
        <a:p>
          <a:endParaRPr lang="en-US"/>
        </a:p>
      </dgm:t>
    </dgm:pt>
    <dgm:pt modelId="{997214FB-3A4C-4B4C-BF17-17F88926615E}" type="sibTrans" cxnId="{A9074CC1-BDA4-4CA7-9C20-724717AA5E17}">
      <dgm:prSet/>
      <dgm:spPr/>
      <dgm:t>
        <a:bodyPr/>
        <a:lstStyle/>
        <a:p>
          <a:endParaRPr lang="en-US"/>
        </a:p>
      </dgm:t>
    </dgm:pt>
    <dgm:pt modelId="{5F8FFDD0-9E88-4448-8787-5508D6FFED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Edit existing tasks</a:t>
          </a:r>
          <a:endParaRPr lang="en-US" sz="1500" dirty="0"/>
        </a:p>
      </dgm:t>
    </dgm:pt>
    <dgm:pt modelId="{4BFBE464-6DB8-477C-9E56-443D9C01A32C}" type="parTrans" cxnId="{C7C73B05-4F77-4372-8206-B3350A31ED7C}">
      <dgm:prSet/>
      <dgm:spPr/>
      <dgm:t>
        <a:bodyPr/>
        <a:lstStyle/>
        <a:p>
          <a:endParaRPr lang="en-US"/>
        </a:p>
      </dgm:t>
    </dgm:pt>
    <dgm:pt modelId="{781E0E7F-8E8B-42FE-8CC1-1E8944454852}" type="sibTrans" cxnId="{C7C73B05-4F77-4372-8206-B3350A31ED7C}">
      <dgm:prSet/>
      <dgm:spPr/>
      <dgm:t>
        <a:bodyPr/>
        <a:lstStyle/>
        <a:p>
          <a:endParaRPr lang="en-US"/>
        </a:p>
      </dgm:t>
    </dgm:pt>
    <dgm:pt modelId="{79BB3CA5-6452-44E2-801E-01DD17696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Delete tasks</a:t>
          </a:r>
        </a:p>
      </dgm:t>
    </dgm:pt>
    <dgm:pt modelId="{282141DC-BF86-490A-9793-2FCD41E6A3BD}" type="parTrans" cxnId="{F927016D-C509-45EF-99C4-906581D9F2F0}">
      <dgm:prSet/>
      <dgm:spPr/>
      <dgm:t>
        <a:bodyPr/>
        <a:lstStyle/>
        <a:p>
          <a:endParaRPr lang="en-US"/>
        </a:p>
      </dgm:t>
    </dgm:pt>
    <dgm:pt modelId="{B17E32CD-5065-4EC8-BD1C-12989E7FBA10}" type="sibTrans" cxnId="{F927016D-C509-45EF-99C4-906581D9F2F0}">
      <dgm:prSet/>
      <dgm:spPr/>
      <dgm:t>
        <a:bodyPr/>
        <a:lstStyle/>
        <a:p>
          <a:endParaRPr lang="en-US"/>
        </a:p>
      </dgm:t>
    </dgm:pt>
    <dgm:pt modelId="{55E42649-3F2A-4183-859C-39D6C57D2F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Mark tasks as completed or pending</a:t>
          </a:r>
        </a:p>
      </dgm:t>
    </dgm:pt>
    <dgm:pt modelId="{17894E89-3148-49F0-A047-95F84174B96E}" type="parTrans" cxnId="{BB882D6F-DC14-4CA3-AA7A-0BD542324CA9}">
      <dgm:prSet/>
      <dgm:spPr/>
      <dgm:t>
        <a:bodyPr/>
        <a:lstStyle/>
        <a:p>
          <a:endParaRPr lang="en-US"/>
        </a:p>
      </dgm:t>
    </dgm:pt>
    <dgm:pt modelId="{D69A13A4-1CF1-458D-8028-27AC5BB9AB52}" type="sibTrans" cxnId="{BB882D6F-DC14-4CA3-AA7A-0BD542324CA9}">
      <dgm:prSet/>
      <dgm:spPr/>
      <dgm:t>
        <a:bodyPr/>
        <a:lstStyle/>
        <a:p>
          <a:endParaRPr lang="en-US"/>
        </a:p>
      </dgm:t>
    </dgm:pt>
    <dgm:pt modelId="{4BE39EE8-0B7D-46C7-AEB5-0EA2A86AA2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Set priorities (high, medium, low)</a:t>
          </a:r>
        </a:p>
      </dgm:t>
    </dgm:pt>
    <dgm:pt modelId="{26E70DA8-D81B-4006-8256-6FB6DEF68F1B}" type="parTrans" cxnId="{7547D2A8-5C2D-4E9F-9871-9D6227DF6462}">
      <dgm:prSet/>
      <dgm:spPr/>
      <dgm:t>
        <a:bodyPr/>
        <a:lstStyle/>
        <a:p>
          <a:endParaRPr lang="en-US"/>
        </a:p>
      </dgm:t>
    </dgm:pt>
    <dgm:pt modelId="{3CBF3CBC-8F3D-48AA-8E71-FB4AD202D037}" type="sibTrans" cxnId="{7547D2A8-5C2D-4E9F-9871-9D6227DF6462}">
      <dgm:prSet/>
      <dgm:spPr/>
      <dgm:t>
        <a:bodyPr/>
        <a:lstStyle/>
        <a:p>
          <a:endParaRPr lang="en-US"/>
        </a:p>
      </dgm:t>
    </dgm:pt>
    <dgm:pt modelId="{4B0673C3-1DB7-44F8-9989-B2097709CE9E}" type="pres">
      <dgm:prSet presAssocID="{9E326E9B-9D84-4F7C-AC57-D0C1A6FC7B20}" presName="root" presStyleCnt="0">
        <dgm:presLayoutVars>
          <dgm:dir/>
          <dgm:resizeHandles val="exact"/>
        </dgm:presLayoutVars>
      </dgm:prSet>
      <dgm:spPr/>
    </dgm:pt>
    <dgm:pt modelId="{2F33D589-B3F9-48D4-8FB6-F14A3AA58313}" type="pres">
      <dgm:prSet presAssocID="{E9B9210A-CAF0-4AD1-8D18-AEDD716DC509}" presName="compNode" presStyleCnt="0"/>
      <dgm:spPr/>
    </dgm:pt>
    <dgm:pt modelId="{66505828-626D-4DA2-B677-4625EABEB77B}" type="pres">
      <dgm:prSet presAssocID="{E9B9210A-CAF0-4AD1-8D18-AEDD716DC5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CEAA0BC-B55F-4A5D-8FBE-2BE774828B04}" type="pres">
      <dgm:prSet presAssocID="{E9B9210A-CAF0-4AD1-8D18-AEDD716DC509}" presName="spaceRect" presStyleCnt="0"/>
      <dgm:spPr/>
    </dgm:pt>
    <dgm:pt modelId="{33A7EB9F-F8D8-4D1A-8A58-C39F2E788E93}" type="pres">
      <dgm:prSet presAssocID="{E9B9210A-CAF0-4AD1-8D18-AEDD716DC509}" presName="textRect" presStyleLbl="revTx" presStyleIdx="0" presStyleCnt="5">
        <dgm:presLayoutVars>
          <dgm:chMax val="1"/>
          <dgm:chPref val="1"/>
        </dgm:presLayoutVars>
      </dgm:prSet>
      <dgm:spPr/>
    </dgm:pt>
    <dgm:pt modelId="{5C332C1E-526B-4620-B7CC-28205C734ABF}" type="pres">
      <dgm:prSet presAssocID="{997214FB-3A4C-4B4C-BF17-17F88926615E}" presName="sibTrans" presStyleCnt="0"/>
      <dgm:spPr/>
    </dgm:pt>
    <dgm:pt modelId="{E367A0A9-AE86-426C-BE32-FDBB2854CCE6}" type="pres">
      <dgm:prSet presAssocID="{5F8FFDD0-9E88-4448-8787-5508D6FFEDB1}" presName="compNode" presStyleCnt="0"/>
      <dgm:spPr/>
    </dgm:pt>
    <dgm:pt modelId="{2067CC13-4F24-4077-B090-46D09BEEE734}" type="pres">
      <dgm:prSet presAssocID="{5F8FFDD0-9E88-4448-8787-5508D6FFED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993FF0C-B6AD-42FA-AA8D-CFC0D58C3F04}" type="pres">
      <dgm:prSet presAssocID="{5F8FFDD0-9E88-4448-8787-5508D6FFEDB1}" presName="spaceRect" presStyleCnt="0"/>
      <dgm:spPr/>
    </dgm:pt>
    <dgm:pt modelId="{74391259-3996-4B42-B9BB-58F1FAE28D12}" type="pres">
      <dgm:prSet presAssocID="{5F8FFDD0-9E88-4448-8787-5508D6FFEDB1}" presName="textRect" presStyleLbl="revTx" presStyleIdx="1" presStyleCnt="5">
        <dgm:presLayoutVars>
          <dgm:chMax val="1"/>
          <dgm:chPref val="1"/>
        </dgm:presLayoutVars>
      </dgm:prSet>
      <dgm:spPr/>
    </dgm:pt>
    <dgm:pt modelId="{97E44B23-EC56-4985-BEF2-7A0FDD9FCB51}" type="pres">
      <dgm:prSet presAssocID="{781E0E7F-8E8B-42FE-8CC1-1E8944454852}" presName="sibTrans" presStyleCnt="0"/>
      <dgm:spPr/>
    </dgm:pt>
    <dgm:pt modelId="{4C812D1C-B131-44DB-9102-E0D56FEEDC36}" type="pres">
      <dgm:prSet presAssocID="{79BB3CA5-6452-44E2-801E-01DD176963B6}" presName="compNode" presStyleCnt="0"/>
      <dgm:spPr/>
    </dgm:pt>
    <dgm:pt modelId="{3BC21FB4-9F74-451F-BF82-C15F2E2EE51C}" type="pres">
      <dgm:prSet presAssocID="{79BB3CA5-6452-44E2-801E-01DD176963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2BE518CB-2CB5-4D45-967E-FE9BE3EB0E7D}" type="pres">
      <dgm:prSet presAssocID="{79BB3CA5-6452-44E2-801E-01DD176963B6}" presName="spaceRect" presStyleCnt="0"/>
      <dgm:spPr/>
    </dgm:pt>
    <dgm:pt modelId="{3A33FD34-3E3B-4E6D-A039-7F36C4ED637D}" type="pres">
      <dgm:prSet presAssocID="{79BB3CA5-6452-44E2-801E-01DD176963B6}" presName="textRect" presStyleLbl="revTx" presStyleIdx="2" presStyleCnt="5">
        <dgm:presLayoutVars>
          <dgm:chMax val="1"/>
          <dgm:chPref val="1"/>
        </dgm:presLayoutVars>
      </dgm:prSet>
      <dgm:spPr/>
    </dgm:pt>
    <dgm:pt modelId="{142DABE1-F023-4618-9E70-51F2573B3967}" type="pres">
      <dgm:prSet presAssocID="{B17E32CD-5065-4EC8-BD1C-12989E7FBA10}" presName="sibTrans" presStyleCnt="0"/>
      <dgm:spPr/>
    </dgm:pt>
    <dgm:pt modelId="{27B8F4C8-DBC6-445C-A451-702E56C79269}" type="pres">
      <dgm:prSet presAssocID="{55E42649-3F2A-4183-859C-39D6C57D2F91}" presName="compNode" presStyleCnt="0"/>
      <dgm:spPr/>
    </dgm:pt>
    <dgm:pt modelId="{AB47BAA7-261B-4328-A3B7-7BAF2D5B5047}" type="pres">
      <dgm:prSet presAssocID="{55E42649-3F2A-4183-859C-39D6C57D2F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293D92-B1C7-449D-8E1F-15B8E163CBDF}" type="pres">
      <dgm:prSet presAssocID="{55E42649-3F2A-4183-859C-39D6C57D2F91}" presName="spaceRect" presStyleCnt="0"/>
      <dgm:spPr/>
    </dgm:pt>
    <dgm:pt modelId="{2043ADCB-AEC0-4D53-88A7-830C811D825A}" type="pres">
      <dgm:prSet presAssocID="{55E42649-3F2A-4183-859C-39D6C57D2F91}" presName="textRect" presStyleLbl="revTx" presStyleIdx="3" presStyleCnt="5">
        <dgm:presLayoutVars>
          <dgm:chMax val="1"/>
          <dgm:chPref val="1"/>
        </dgm:presLayoutVars>
      </dgm:prSet>
      <dgm:spPr/>
    </dgm:pt>
    <dgm:pt modelId="{E9396BFB-158A-495F-BD41-D160E1B2311A}" type="pres">
      <dgm:prSet presAssocID="{D69A13A4-1CF1-458D-8028-27AC5BB9AB52}" presName="sibTrans" presStyleCnt="0"/>
      <dgm:spPr/>
    </dgm:pt>
    <dgm:pt modelId="{AF29039A-B8C3-4BEA-BD62-02C9B6CDEE9F}" type="pres">
      <dgm:prSet presAssocID="{4BE39EE8-0B7D-46C7-AEB5-0EA2A86AA25E}" presName="compNode" presStyleCnt="0"/>
      <dgm:spPr/>
    </dgm:pt>
    <dgm:pt modelId="{2711F996-E4A9-4B7E-A375-3383DF6E109A}" type="pres">
      <dgm:prSet presAssocID="{4BE39EE8-0B7D-46C7-AEB5-0EA2A86AA25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457EEE2D-87C8-4C4C-B244-8AAB511F057A}" type="pres">
      <dgm:prSet presAssocID="{4BE39EE8-0B7D-46C7-AEB5-0EA2A86AA25E}" presName="spaceRect" presStyleCnt="0"/>
      <dgm:spPr/>
    </dgm:pt>
    <dgm:pt modelId="{76D872E1-A42A-4AF3-B078-ACB3F528E810}" type="pres">
      <dgm:prSet presAssocID="{4BE39EE8-0B7D-46C7-AEB5-0EA2A86AA25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7C73B05-4F77-4372-8206-B3350A31ED7C}" srcId="{9E326E9B-9D84-4F7C-AC57-D0C1A6FC7B20}" destId="{5F8FFDD0-9E88-4448-8787-5508D6FFEDB1}" srcOrd="1" destOrd="0" parTransId="{4BFBE464-6DB8-477C-9E56-443D9C01A32C}" sibTransId="{781E0E7F-8E8B-42FE-8CC1-1E8944454852}"/>
    <dgm:cxn modelId="{4D477E18-8D58-4751-A3D7-3B5C0FC0F5B0}" type="presOf" srcId="{9E326E9B-9D84-4F7C-AC57-D0C1A6FC7B20}" destId="{4B0673C3-1DB7-44F8-9989-B2097709CE9E}" srcOrd="0" destOrd="0" presId="urn:microsoft.com/office/officeart/2018/2/layout/IconLabelList"/>
    <dgm:cxn modelId="{AB697F1D-7EAC-461F-B3AE-36AFEA06E1C2}" type="presOf" srcId="{55E42649-3F2A-4183-859C-39D6C57D2F91}" destId="{2043ADCB-AEC0-4D53-88A7-830C811D825A}" srcOrd="0" destOrd="0" presId="urn:microsoft.com/office/officeart/2018/2/layout/IconLabelList"/>
    <dgm:cxn modelId="{8047C11E-111B-4420-8414-0DE325815695}" type="presOf" srcId="{79BB3CA5-6452-44E2-801E-01DD176963B6}" destId="{3A33FD34-3E3B-4E6D-A039-7F36C4ED637D}" srcOrd="0" destOrd="0" presId="urn:microsoft.com/office/officeart/2018/2/layout/IconLabelList"/>
    <dgm:cxn modelId="{F927016D-C509-45EF-99C4-906581D9F2F0}" srcId="{9E326E9B-9D84-4F7C-AC57-D0C1A6FC7B20}" destId="{79BB3CA5-6452-44E2-801E-01DD176963B6}" srcOrd="2" destOrd="0" parTransId="{282141DC-BF86-490A-9793-2FCD41E6A3BD}" sibTransId="{B17E32CD-5065-4EC8-BD1C-12989E7FBA10}"/>
    <dgm:cxn modelId="{BB882D6F-DC14-4CA3-AA7A-0BD542324CA9}" srcId="{9E326E9B-9D84-4F7C-AC57-D0C1A6FC7B20}" destId="{55E42649-3F2A-4183-859C-39D6C57D2F91}" srcOrd="3" destOrd="0" parTransId="{17894E89-3148-49F0-A047-95F84174B96E}" sibTransId="{D69A13A4-1CF1-458D-8028-27AC5BB9AB52}"/>
    <dgm:cxn modelId="{C44A8056-8A2C-4D90-ABE7-D65B68472185}" type="presOf" srcId="{5F8FFDD0-9E88-4448-8787-5508D6FFEDB1}" destId="{74391259-3996-4B42-B9BB-58F1FAE28D12}" srcOrd="0" destOrd="0" presId="urn:microsoft.com/office/officeart/2018/2/layout/IconLabelList"/>
    <dgm:cxn modelId="{12E36397-CAEC-4516-BBD5-4A3B5A623FDB}" type="presOf" srcId="{4BE39EE8-0B7D-46C7-AEB5-0EA2A86AA25E}" destId="{76D872E1-A42A-4AF3-B078-ACB3F528E810}" srcOrd="0" destOrd="0" presId="urn:microsoft.com/office/officeart/2018/2/layout/IconLabelList"/>
    <dgm:cxn modelId="{7547D2A8-5C2D-4E9F-9871-9D6227DF6462}" srcId="{9E326E9B-9D84-4F7C-AC57-D0C1A6FC7B20}" destId="{4BE39EE8-0B7D-46C7-AEB5-0EA2A86AA25E}" srcOrd="4" destOrd="0" parTransId="{26E70DA8-D81B-4006-8256-6FB6DEF68F1B}" sibTransId="{3CBF3CBC-8F3D-48AA-8E71-FB4AD202D037}"/>
    <dgm:cxn modelId="{757917AA-1133-4580-9B00-E93575D572AC}" type="presOf" srcId="{E9B9210A-CAF0-4AD1-8D18-AEDD716DC509}" destId="{33A7EB9F-F8D8-4D1A-8A58-C39F2E788E93}" srcOrd="0" destOrd="0" presId="urn:microsoft.com/office/officeart/2018/2/layout/IconLabelList"/>
    <dgm:cxn modelId="{A9074CC1-BDA4-4CA7-9C20-724717AA5E17}" srcId="{9E326E9B-9D84-4F7C-AC57-D0C1A6FC7B20}" destId="{E9B9210A-CAF0-4AD1-8D18-AEDD716DC509}" srcOrd="0" destOrd="0" parTransId="{D0EE53AE-73A4-41D1-8764-042EB6625A0A}" sibTransId="{997214FB-3A4C-4B4C-BF17-17F88926615E}"/>
    <dgm:cxn modelId="{B9EE2711-3F4B-40BD-9AF6-F89F513501F4}" type="presParOf" srcId="{4B0673C3-1DB7-44F8-9989-B2097709CE9E}" destId="{2F33D589-B3F9-48D4-8FB6-F14A3AA58313}" srcOrd="0" destOrd="0" presId="urn:microsoft.com/office/officeart/2018/2/layout/IconLabelList"/>
    <dgm:cxn modelId="{32EA70DB-0B96-4F91-A903-B1E9888BDFF9}" type="presParOf" srcId="{2F33D589-B3F9-48D4-8FB6-F14A3AA58313}" destId="{66505828-626D-4DA2-B677-4625EABEB77B}" srcOrd="0" destOrd="0" presId="urn:microsoft.com/office/officeart/2018/2/layout/IconLabelList"/>
    <dgm:cxn modelId="{62D9DB07-23B3-4F5D-8E67-8C513D7FD58F}" type="presParOf" srcId="{2F33D589-B3F9-48D4-8FB6-F14A3AA58313}" destId="{1CEAA0BC-B55F-4A5D-8FBE-2BE774828B04}" srcOrd="1" destOrd="0" presId="urn:microsoft.com/office/officeart/2018/2/layout/IconLabelList"/>
    <dgm:cxn modelId="{CAF0E3A4-BDE4-4192-AC96-B9AD288D46D4}" type="presParOf" srcId="{2F33D589-B3F9-48D4-8FB6-F14A3AA58313}" destId="{33A7EB9F-F8D8-4D1A-8A58-C39F2E788E93}" srcOrd="2" destOrd="0" presId="urn:microsoft.com/office/officeart/2018/2/layout/IconLabelList"/>
    <dgm:cxn modelId="{FDC75582-996F-452B-BC1A-1884EB847FA6}" type="presParOf" srcId="{4B0673C3-1DB7-44F8-9989-B2097709CE9E}" destId="{5C332C1E-526B-4620-B7CC-28205C734ABF}" srcOrd="1" destOrd="0" presId="urn:microsoft.com/office/officeart/2018/2/layout/IconLabelList"/>
    <dgm:cxn modelId="{F22A63B2-FDB0-4160-B913-9EAA5A33F582}" type="presParOf" srcId="{4B0673C3-1DB7-44F8-9989-B2097709CE9E}" destId="{E367A0A9-AE86-426C-BE32-FDBB2854CCE6}" srcOrd="2" destOrd="0" presId="urn:microsoft.com/office/officeart/2018/2/layout/IconLabelList"/>
    <dgm:cxn modelId="{22368527-AD00-454D-AB5A-0058F075CB30}" type="presParOf" srcId="{E367A0A9-AE86-426C-BE32-FDBB2854CCE6}" destId="{2067CC13-4F24-4077-B090-46D09BEEE734}" srcOrd="0" destOrd="0" presId="urn:microsoft.com/office/officeart/2018/2/layout/IconLabelList"/>
    <dgm:cxn modelId="{F4C196C7-6557-404A-ADCA-F26D1E0AC314}" type="presParOf" srcId="{E367A0A9-AE86-426C-BE32-FDBB2854CCE6}" destId="{1993FF0C-B6AD-42FA-AA8D-CFC0D58C3F04}" srcOrd="1" destOrd="0" presId="urn:microsoft.com/office/officeart/2018/2/layout/IconLabelList"/>
    <dgm:cxn modelId="{7CC45B69-999F-4541-ABCA-0FC325F9DBE9}" type="presParOf" srcId="{E367A0A9-AE86-426C-BE32-FDBB2854CCE6}" destId="{74391259-3996-4B42-B9BB-58F1FAE28D12}" srcOrd="2" destOrd="0" presId="urn:microsoft.com/office/officeart/2018/2/layout/IconLabelList"/>
    <dgm:cxn modelId="{451C8DD1-8703-422B-A05C-E4636C773DE5}" type="presParOf" srcId="{4B0673C3-1DB7-44F8-9989-B2097709CE9E}" destId="{97E44B23-EC56-4985-BEF2-7A0FDD9FCB51}" srcOrd="3" destOrd="0" presId="urn:microsoft.com/office/officeart/2018/2/layout/IconLabelList"/>
    <dgm:cxn modelId="{7F7FB51F-29CA-4952-A17F-D210AF0CF87C}" type="presParOf" srcId="{4B0673C3-1DB7-44F8-9989-B2097709CE9E}" destId="{4C812D1C-B131-44DB-9102-E0D56FEEDC36}" srcOrd="4" destOrd="0" presId="urn:microsoft.com/office/officeart/2018/2/layout/IconLabelList"/>
    <dgm:cxn modelId="{7805A5CF-3699-4C42-B8AF-D9EF7258BBFE}" type="presParOf" srcId="{4C812D1C-B131-44DB-9102-E0D56FEEDC36}" destId="{3BC21FB4-9F74-451F-BF82-C15F2E2EE51C}" srcOrd="0" destOrd="0" presId="urn:microsoft.com/office/officeart/2018/2/layout/IconLabelList"/>
    <dgm:cxn modelId="{A0A6C666-D270-42AA-BA6B-58677B3550DD}" type="presParOf" srcId="{4C812D1C-B131-44DB-9102-E0D56FEEDC36}" destId="{2BE518CB-2CB5-4D45-967E-FE9BE3EB0E7D}" srcOrd="1" destOrd="0" presId="urn:microsoft.com/office/officeart/2018/2/layout/IconLabelList"/>
    <dgm:cxn modelId="{4287C7AC-A0B3-4E5B-8870-A30AEB87F3EC}" type="presParOf" srcId="{4C812D1C-B131-44DB-9102-E0D56FEEDC36}" destId="{3A33FD34-3E3B-4E6D-A039-7F36C4ED637D}" srcOrd="2" destOrd="0" presId="urn:microsoft.com/office/officeart/2018/2/layout/IconLabelList"/>
    <dgm:cxn modelId="{7106D53F-3358-468B-BADE-8308EBD70C50}" type="presParOf" srcId="{4B0673C3-1DB7-44F8-9989-B2097709CE9E}" destId="{142DABE1-F023-4618-9E70-51F2573B3967}" srcOrd="5" destOrd="0" presId="urn:microsoft.com/office/officeart/2018/2/layout/IconLabelList"/>
    <dgm:cxn modelId="{991B593A-2109-4986-AA5F-F83BAC2C2F07}" type="presParOf" srcId="{4B0673C3-1DB7-44F8-9989-B2097709CE9E}" destId="{27B8F4C8-DBC6-445C-A451-702E56C79269}" srcOrd="6" destOrd="0" presId="urn:microsoft.com/office/officeart/2018/2/layout/IconLabelList"/>
    <dgm:cxn modelId="{FAFA15BD-EEAF-427E-A219-708C365C32ED}" type="presParOf" srcId="{27B8F4C8-DBC6-445C-A451-702E56C79269}" destId="{AB47BAA7-261B-4328-A3B7-7BAF2D5B5047}" srcOrd="0" destOrd="0" presId="urn:microsoft.com/office/officeart/2018/2/layout/IconLabelList"/>
    <dgm:cxn modelId="{F088A3E8-7155-4FB1-8A53-04B8C75D9733}" type="presParOf" srcId="{27B8F4C8-DBC6-445C-A451-702E56C79269}" destId="{86293D92-B1C7-449D-8E1F-15B8E163CBDF}" srcOrd="1" destOrd="0" presId="urn:microsoft.com/office/officeart/2018/2/layout/IconLabelList"/>
    <dgm:cxn modelId="{0E638A53-6D6F-4246-87E8-2FBB7549D22D}" type="presParOf" srcId="{27B8F4C8-DBC6-445C-A451-702E56C79269}" destId="{2043ADCB-AEC0-4D53-88A7-830C811D825A}" srcOrd="2" destOrd="0" presId="urn:microsoft.com/office/officeart/2018/2/layout/IconLabelList"/>
    <dgm:cxn modelId="{9CD5F9CB-5F51-43E2-94AD-B8543631EFF6}" type="presParOf" srcId="{4B0673C3-1DB7-44F8-9989-B2097709CE9E}" destId="{E9396BFB-158A-495F-BD41-D160E1B2311A}" srcOrd="7" destOrd="0" presId="urn:microsoft.com/office/officeart/2018/2/layout/IconLabelList"/>
    <dgm:cxn modelId="{3B945FC5-371C-47BA-A62D-F524012353CB}" type="presParOf" srcId="{4B0673C3-1DB7-44F8-9989-B2097709CE9E}" destId="{AF29039A-B8C3-4BEA-BD62-02C9B6CDEE9F}" srcOrd="8" destOrd="0" presId="urn:microsoft.com/office/officeart/2018/2/layout/IconLabelList"/>
    <dgm:cxn modelId="{CCC84209-5DD8-40F3-B497-BBE49D15A29F}" type="presParOf" srcId="{AF29039A-B8C3-4BEA-BD62-02C9B6CDEE9F}" destId="{2711F996-E4A9-4B7E-A375-3383DF6E109A}" srcOrd="0" destOrd="0" presId="urn:microsoft.com/office/officeart/2018/2/layout/IconLabelList"/>
    <dgm:cxn modelId="{12C50C41-5FCD-4C9A-9AD5-9BE6B1EF4C75}" type="presParOf" srcId="{AF29039A-B8C3-4BEA-BD62-02C9B6CDEE9F}" destId="{457EEE2D-87C8-4C4C-B244-8AAB511F057A}" srcOrd="1" destOrd="0" presId="urn:microsoft.com/office/officeart/2018/2/layout/IconLabelList"/>
    <dgm:cxn modelId="{3C2138AB-2BA4-49E2-85AE-7647885B7A2A}" type="presParOf" srcId="{AF29039A-B8C3-4BEA-BD62-02C9B6CDEE9F}" destId="{76D872E1-A42A-4AF3-B078-ACB3F528E8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94FCF6-E57E-429B-BAA8-B33842C890C0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DD3D5B-C9CD-4E4A-BBC6-1F0EFAEBEABF}">
      <dgm:prSet/>
      <dgm:spPr/>
      <dgm:t>
        <a:bodyPr/>
        <a:lstStyle/>
        <a:p>
          <a:r>
            <a:rPr lang="en-US" dirty="0"/>
            <a:t>Provide insights into task completion. </a:t>
          </a:r>
        </a:p>
      </dgm:t>
    </dgm:pt>
    <dgm:pt modelId="{31C6B5FC-3AE5-4013-A77B-AF18764049F2}" type="parTrans" cxnId="{CDE19E17-CBD5-4042-98EC-A7E10926512F}">
      <dgm:prSet/>
      <dgm:spPr/>
      <dgm:t>
        <a:bodyPr/>
        <a:lstStyle/>
        <a:p>
          <a:endParaRPr lang="en-US"/>
        </a:p>
      </dgm:t>
    </dgm:pt>
    <dgm:pt modelId="{5228AF2F-5C6C-432C-A958-5AF713CB43F4}" type="sibTrans" cxnId="{CDE19E17-CBD5-4042-98EC-A7E10926512F}">
      <dgm:prSet/>
      <dgm:spPr/>
      <dgm:t>
        <a:bodyPr/>
        <a:lstStyle/>
        <a:p>
          <a:endParaRPr lang="en-US"/>
        </a:p>
      </dgm:t>
    </dgm:pt>
    <dgm:pt modelId="{AB50C9DA-E9F6-4F00-8B33-1D997B7F347A}">
      <dgm:prSet/>
      <dgm:spPr/>
      <dgm:t>
        <a:bodyPr/>
        <a:lstStyle/>
        <a:p>
          <a:r>
            <a:rPr lang="en-US" dirty="0"/>
            <a:t>How many tasks are completed by day.</a:t>
          </a:r>
        </a:p>
      </dgm:t>
    </dgm:pt>
    <dgm:pt modelId="{1438256E-802A-414A-A071-0DF078841F6B}" type="parTrans" cxnId="{87FBA0AF-1EA7-41F7-8E8D-6695C4A0633A}">
      <dgm:prSet/>
      <dgm:spPr/>
      <dgm:t>
        <a:bodyPr/>
        <a:lstStyle/>
        <a:p>
          <a:endParaRPr lang="en-US"/>
        </a:p>
      </dgm:t>
    </dgm:pt>
    <dgm:pt modelId="{10634A06-BEB2-46C8-97A2-6AFCB7D832A5}" type="sibTrans" cxnId="{87FBA0AF-1EA7-41F7-8E8D-6695C4A0633A}">
      <dgm:prSet/>
      <dgm:spPr/>
      <dgm:t>
        <a:bodyPr/>
        <a:lstStyle/>
        <a:p>
          <a:endParaRPr lang="en-US"/>
        </a:p>
      </dgm:t>
    </dgm:pt>
    <dgm:pt modelId="{A5038F28-4E7C-4557-9988-7C986E038BA1}">
      <dgm:prSet/>
      <dgm:spPr/>
      <dgm:t>
        <a:bodyPr/>
        <a:lstStyle/>
        <a:p>
          <a:r>
            <a:rPr lang="en-US" dirty="0"/>
            <a:t>Average completion time, most productive times, etc.</a:t>
          </a:r>
        </a:p>
      </dgm:t>
    </dgm:pt>
    <dgm:pt modelId="{7769C46E-914A-4673-8272-D8A124EFC2FC}" type="parTrans" cxnId="{7629E98F-CCB2-470A-A59E-EBCB3A688E71}">
      <dgm:prSet/>
      <dgm:spPr/>
      <dgm:t>
        <a:bodyPr/>
        <a:lstStyle/>
        <a:p>
          <a:endParaRPr lang="en-US"/>
        </a:p>
      </dgm:t>
    </dgm:pt>
    <dgm:pt modelId="{143EDEFB-2F25-4FEB-8D0B-7C748042FD73}" type="sibTrans" cxnId="{7629E98F-CCB2-470A-A59E-EBCB3A688E71}">
      <dgm:prSet/>
      <dgm:spPr/>
      <dgm:t>
        <a:bodyPr/>
        <a:lstStyle/>
        <a:p>
          <a:endParaRPr lang="en-US"/>
        </a:p>
      </dgm:t>
    </dgm:pt>
    <dgm:pt modelId="{625251F0-0398-47CB-AFF0-6EC8BE546AB1}" type="pres">
      <dgm:prSet presAssocID="{5194FCF6-E57E-429B-BAA8-B33842C890C0}" presName="outerComposite" presStyleCnt="0">
        <dgm:presLayoutVars>
          <dgm:chMax val="5"/>
          <dgm:dir/>
          <dgm:resizeHandles val="exact"/>
        </dgm:presLayoutVars>
      </dgm:prSet>
      <dgm:spPr/>
    </dgm:pt>
    <dgm:pt modelId="{7053D0FA-DDAA-4646-AAC4-EEDA969E6659}" type="pres">
      <dgm:prSet presAssocID="{5194FCF6-E57E-429B-BAA8-B33842C890C0}" presName="dummyMaxCanvas" presStyleCnt="0">
        <dgm:presLayoutVars/>
      </dgm:prSet>
      <dgm:spPr/>
    </dgm:pt>
    <dgm:pt modelId="{E3301C70-E9C6-4025-BA4A-77FEB56696BC}" type="pres">
      <dgm:prSet presAssocID="{5194FCF6-E57E-429B-BAA8-B33842C890C0}" presName="ThreeNodes_1" presStyleLbl="node1" presStyleIdx="0" presStyleCnt="3">
        <dgm:presLayoutVars>
          <dgm:bulletEnabled val="1"/>
        </dgm:presLayoutVars>
      </dgm:prSet>
      <dgm:spPr/>
    </dgm:pt>
    <dgm:pt modelId="{5DF3C205-EA81-4C00-A176-556BBA0B0BA3}" type="pres">
      <dgm:prSet presAssocID="{5194FCF6-E57E-429B-BAA8-B33842C890C0}" presName="ThreeNodes_2" presStyleLbl="node1" presStyleIdx="1" presStyleCnt="3">
        <dgm:presLayoutVars>
          <dgm:bulletEnabled val="1"/>
        </dgm:presLayoutVars>
      </dgm:prSet>
      <dgm:spPr/>
    </dgm:pt>
    <dgm:pt modelId="{AB54B382-B021-4114-BD3E-B39B3CE1F2D8}" type="pres">
      <dgm:prSet presAssocID="{5194FCF6-E57E-429B-BAA8-B33842C890C0}" presName="ThreeNodes_3" presStyleLbl="node1" presStyleIdx="2" presStyleCnt="3">
        <dgm:presLayoutVars>
          <dgm:bulletEnabled val="1"/>
        </dgm:presLayoutVars>
      </dgm:prSet>
      <dgm:spPr/>
    </dgm:pt>
    <dgm:pt modelId="{480F6736-CB33-4581-922C-5F81C28E9586}" type="pres">
      <dgm:prSet presAssocID="{5194FCF6-E57E-429B-BAA8-B33842C890C0}" presName="ThreeConn_1-2" presStyleLbl="fgAccFollowNode1" presStyleIdx="0" presStyleCnt="2">
        <dgm:presLayoutVars>
          <dgm:bulletEnabled val="1"/>
        </dgm:presLayoutVars>
      </dgm:prSet>
      <dgm:spPr/>
    </dgm:pt>
    <dgm:pt modelId="{AB6CD081-E0F2-44E9-A360-D82E92287F5B}" type="pres">
      <dgm:prSet presAssocID="{5194FCF6-E57E-429B-BAA8-B33842C890C0}" presName="ThreeConn_2-3" presStyleLbl="fgAccFollowNode1" presStyleIdx="1" presStyleCnt="2">
        <dgm:presLayoutVars>
          <dgm:bulletEnabled val="1"/>
        </dgm:presLayoutVars>
      </dgm:prSet>
      <dgm:spPr/>
    </dgm:pt>
    <dgm:pt modelId="{4993F53C-5CB7-4A55-88A9-AC5C704785C5}" type="pres">
      <dgm:prSet presAssocID="{5194FCF6-E57E-429B-BAA8-B33842C890C0}" presName="ThreeNodes_1_text" presStyleLbl="node1" presStyleIdx="2" presStyleCnt="3">
        <dgm:presLayoutVars>
          <dgm:bulletEnabled val="1"/>
        </dgm:presLayoutVars>
      </dgm:prSet>
      <dgm:spPr/>
    </dgm:pt>
    <dgm:pt modelId="{3895A1D0-8B26-4DB4-AE8E-74A372C7B1B7}" type="pres">
      <dgm:prSet presAssocID="{5194FCF6-E57E-429B-BAA8-B33842C890C0}" presName="ThreeNodes_2_text" presStyleLbl="node1" presStyleIdx="2" presStyleCnt="3">
        <dgm:presLayoutVars>
          <dgm:bulletEnabled val="1"/>
        </dgm:presLayoutVars>
      </dgm:prSet>
      <dgm:spPr/>
    </dgm:pt>
    <dgm:pt modelId="{F1F183D6-FF0C-4A29-A5D0-B07C9F45C757}" type="pres">
      <dgm:prSet presAssocID="{5194FCF6-E57E-429B-BAA8-B33842C890C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9DD3906-81C0-4139-9C99-EAA0A445B98C}" type="presOf" srcId="{98DD3D5B-C9CD-4E4A-BBC6-1F0EFAEBEABF}" destId="{4993F53C-5CB7-4A55-88A9-AC5C704785C5}" srcOrd="1" destOrd="0" presId="urn:microsoft.com/office/officeart/2005/8/layout/vProcess5"/>
    <dgm:cxn modelId="{AC09080D-A91B-4EB9-A4BD-217625977EDE}" type="presOf" srcId="{A5038F28-4E7C-4557-9988-7C986E038BA1}" destId="{F1F183D6-FF0C-4A29-A5D0-B07C9F45C757}" srcOrd="1" destOrd="0" presId="urn:microsoft.com/office/officeart/2005/8/layout/vProcess5"/>
    <dgm:cxn modelId="{CDE19E17-CBD5-4042-98EC-A7E10926512F}" srcId="{5194FCF6-E57E-429B-BAA8-B33842C890C0}" destId="{98DD3D5B-C9CD-4E4A-BBC6-1F0EFAEBEABF}" srcOrd="0" destOrd="0" parTransId="{31C6B5FC-3AE5-4013-A77B-AF18764049F2}" sibTransId="{5228AF2F-5C6C-432C-A958-5AF713CB43F4}"/>
    <dgm:cxn modelId="{5200E46B-53F8-4B86-A1D0-440EC1682321}" type="presOf" srcId="{AB50C9DA-E9F6-4F00-8B33-1D997B7F347A}" destId="{3895A1D0-8B26-4DB4-AE8E-74A372C7B1B7}" srcOrd="1" destOrd="0" presId="urn:microsoft.com/office/officeart/2005/8/layout/vProcess5"/>
    <dgm:cxn modelId="{7629E98F-CCB2-470A-A59E-EBCB3A688E71}" srcId="{5194FCF6-E57E-429B-BAA8-B33842C890C0}" destId="{A5038F28-4E7C-4557-9988-7C986E038BA1}" srcOrd="2" destOrd="0" parTransId="{7769C46E-914A-4673-8272-D8A124EFC2FC}" sibTransId="{143EDEFB-2F25-4FEB-8D0B-7C748042FD73}"/>
    <dgm:cxn modelId="{F9B3D4A6-C3D5-48A2-8EEC-AA8F45E0618B}" type="presOf" srcId="{10634A06-BEB2-46C8-97A2-6AFCB7D832A5}" destId="{AB6CD081-E0F2-44E9-A360-D82E92287F5B}" srcOrd="0" destOrd="0" presId="urn:microsoft.com/office/officeart/2005/8/layout/vProcess5"/>
    <dgm:cxn modelId="{87FBA0AF-1EA7-41F7-8E8D-6695C4A0633A}" srcId="{5194FCF6-E57E-429B-BAA8-B33842C890C0}" destId="{AB50C9DA-E9F6-4F00-8B33-1D997B7F347A}" srcOrd="1" destOrd="0" parTransId="{1438256E-802A-414A-A071-0DF078841F6B}" sibTransId="{10634A06-BEB2-46C8-97A2-6AFCB7D832A5}"/>
    <dgm:cxn modelId="{018B4BB2-4B3C-4BB4-B43C-1A979886E7FB}" type="presOf" srcId="{A5038F28-4E7C-4557-9988-7C986E038BA1}" destId="{AB54B382-B021-4114-BD3E-B39B3CE1F2D8}" srcOrd="0" destOrd="0" presId="urn:microsoft.com/office/officeart/2005/8/layout/vProcess5"/>
    <dgm:cxn modelId="{DE8CC1B5-1DAB-4C6B-AC7F-C7E0916CD68A}" type="presOf" srcId="{5228AF2F-5C6C-432C-A958-5AF713CB43F4}" destId="{480F6736-CB33-4581-922C-5F81C28E9586}" srcOrd="0" destOrd="0" presId="urn:microsoft.com/office/officeart/2005/8/layout/vProcess5"/>
    <dgm:cxn modelId="{0F1D29B7-4DE2-4467-B6CF-39AF04D5028D}" type="presOf" srcId="{AB50C9DA-E9F6-4F00-8B33-1D997B7F347A}" destId="{5DF3C205-EA81-4C00-A176-556BBA0B0BA3}" srcOrd="0" destOrd="0" presId="urn:microsoft.com/office/officeart/2005/8/layout/vProcess5"/>
    <dgm:cxn modelId="{B18005E7-CEDC-4A00-9FC6-45F1FA785068}" type="presOf" srcId="{5194FCF6-E57E-429B-BAA8-B33842C890C0}" destId="{625251F0-0398-47CB-AFF0-6EC8BE546AB1}" srcOrd="0" destOrd="0" presId="urn:microsoft.com/office/officeart/2005/8/layout/vProcess5"/>
    <dgm:cxn modelId="{BDE079ED-B338-4D9A-BEB3-E7206974C963}" type="presOf" srcId="{98DD3D5B-C9CD-4E4A-BBC6-1F0EFAEBEABF}" destId="{E3301C70-E9C6-4025-BA4A-77FEB56696BC}" srcOrd="0" destOrd="0" presId="urn:microsoft.com/office/officeart/2005/8/layout/vProcess5"/>
    <dgm:cxn modelId="{4C88AB81-C637-417F-92D7-D14C616AE61C}" type="presParOf" srcId="{625251F0-0398-47CB-AFF0-6EC8BE546AB1}" destId="{7053D0FA-DDAA-4646-AAC4-EEDA969E6659}" srcOrd="0" destOrd="0" presId="urn:microsoft.com/office/officeart/2005/8/layout/vProcess5"/>
    <dgm:cxn modelId="{69330C70-0CDF-48F3-8068-570FBDE61192}" type="presParOf" srcId="{625251F0-0398-47CB-AFF0-6EC8BE546AB1}" destId="{E3301C70-E9C6-4025-BA4A-77FEB56696BC}" srcOrd="1" destOrd="0" presId="urn:microsoft.com/office/officeart/2005/8/layout/vProcess5"/>
    <dgm:cxn modelId="{DD6F1A6F-AC8A-4DB7-AB81-BBCFB0BE4B78}" type="presParOf" srcId="{625251F0-0398-47CB-AFF0-6EC8BE546AB1}" destId="{5DF3C205-EA81-4C00-A176-556BBA0B0BA3}" srcOrd="2" destOrd="0" presId="urn:microsoft.com/office/officeart/2005/8/layout/vProcess5"/>
    <dgm:cxn modelId="{D9AB5EA8-558B-4CF5-9604-C4BE736B3AC2}" type="presParOf" srcId="{625251F0-0398-47CB-AFF0-6EC8BE546AB1}" destId="{AB54B382-B021-4114-BD3E-B39B3CE1F2D8}" srcOrd="3" destOrd="0" presId="urn:microsoft.com/office/officeart/2005/8/layout/vProcess5"/>
    <dgm:cxn modelId="{1B93B135-6E7C-4B7C-A10B-884647DC8CCA}" type="presParOf" srcId="{625251F0-0398-47CB-AFF0-6EC8BE546AB1}" destId="{480F6736-CB33-4581-922C-5F81C28E9586}" srcOrd="4" destOrd="0" presId="urn:microsoft.com/office/officeart/2005/8/layout/vProcess5"/>
    <dgm:cxn modelId="{74A0C3D2-186F-4D6F-B30E-5B65D0279106}" type="presParOf" srcId="{625251F0-0398-47CB-AFF0-6EC8BE546AB1}" destId="{AB6CD081-E0F2-44E9-A360-D82E92287F5B}" srcOrd="5" destOrd="0" presId="urn:microsoft.com/office/officeart/2005/8/layout/vProcess5"/>
    <dgm:cxn modelId="{B7CEBC66-F922-4A95-A2C5-D6F2948108FC}" type="presParOf" srcId="{625251F0-0398-47CB-AFF0-6EC8BE546AB1}" destId="{4993F53C-5CB7-4A55-88A9-AC5C704785C5}" srcOrd="6" destOrd="0" presId="urn:microsoft.com/office/officeart/2005/8/layout/vProcess5"/>
    <dgm:cxn modelId="{35A4AD31-BC57-4915-A9C3-31AD2443A161}" type="presParOf" srcId="{625251F0-0398-47CB-AFF0-6EC8BE546AB1}" destId="{3895A1D0-8B26-4DB4-AE8E-74A372C7B1B7}" srcOrd="7" destOrd="0" presId="urn:microsoft.com/office/officeart/2005/8/layout/vProcess5"/>
    <dgm:cxn modelId="{5A922E7C-3FAC-432B-A28C-81A3BC94CA63}" type="presParOf" srcId="{625251F0-0398-47CB-AFF0-6EC8BE546AB1}" destId="{F1F183D6-FF0C-4A29-A5D0-B07C9F45C75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36A8C4-9C5F-4682-AA20-5DC3EC1A26A5}" type="doc">
      <dgm:prSet loTypeId="urn:microsoft.com/office/officeart/2018/2/layout/IconLabelDescription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2C15E8-E597-4424-A782-8832850DB8D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900" b="1" dirty="0"/>
            <a:t>Customizable Themes:</a:t>
          </a:r>
          <a:endParaRPr lang="en-US" sz="1900" dirty="0"/>
        </a:p>
      </dgm:t>
    </dgm:pt>
    <dgm:pt modelId="{A6B596E9-366F-4BF1-94D0-2A2DF5FDE85C}" type="parTrans" cxnId="{AE4AC6EB-F0CD-4EDA-AEB0-B41493C90940}">
      <dgm:prSet/>
      <dgm:spPr/>
      <dgm:t>
        <a:bodyPr/>
        <a:lstStyle/>
        <a:p>
          <a:endParaRPr lang="en-US"/>
        </a:p>
      </dgm:t>
    </dgm:pt>
    <dgm:pt modelId="{C1546DA3-385C-4200-A7F6-09493C18E0BF}" type="sibTrans" cxnId="{AE4AC6EB-F0CD-4EDA-AEB0-B41493C90940}">
      <dgm:prSet/>
      <dgm:spPr/>
      <dgm:t>
        <a:bodyPr/>
        <a:lstStyle/>
        <a:p>
          <a:endParaRPr lang="en-US"/>
        </a:p>
      </dgm:t>
    </dgm:pt>
    <dgm:pt modelId="{5D68C43B-D725-455F-9409-EFC3F7B701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Light and dark modes.</a:t>
          </a:r>
        </a:p>
      </dgm:t>
    </dgm:pt>
    <dgm:pt modelId="{02981BAC-7418-4A7C-9542-FAEC1BEE07B8}" type="parTrans" cxnId="{12785BF8-47E5-4C78-ADF1-EE184B094369}">
      <dgm:prSet/>
      <dgm:spPr/>
      <dgm:t>
        <a:bodyPr/>
        <a:lstStyle/>
        <a:p>
          <a:endParaRPr lang="en-US"/>
        </a:p>
      </dgm:t>
    </dgm:pt>
    <dgm:pt modelId="{5D1E827A-FCBF-4F21-97F2-33136B39345B}" type="sibTrans" cxnId="{12785BF8-47E5-4C78-ADF1-EE184B094369}">
      <dgm:prSet/>
      <dgm:spPr/>
      <dgm:t>
        <a:bodyPr/>
        <a:lstStyle/>
        <a:p>
          <a:endParaRPr lang="en-US"/>
        </a:p>
      </dgm:t>
    </dgm:pt>
    <dgm:pt modelId="{DC62AB87-0678-46F7-AFE3-587DF4B748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Option to change color schemes</a:t>
          </a:r>
        </a:p>
      </dgm:t>
    </dgm:pt>
    <dgm:pt modelId="{41BFD2C6-78D2-41FE-86AE-190EE7A9FB92}" type="parTrans" cxnId="{E8C402CC-16F8-4490-B23C-CCC35952392D}">
      <dgm:prSet/>
      <dgm:spPr/>
      <dgm:t>
        <a:bodyPr/>
        <a:lstStyle/>
        <a:p>
          <a:endParaRPr lang="en-US"/>
        </a:p>
      </dgm:t>
    </dgm:pt>
    <dgm:pt modelId="{4F6CAE13-15EC-41E9-AB70-B2D9F9286368}" type="sibTrans" cxnId="{E8C402CC-16F8-4490-B23C-CCC35952392D}">
      <dgm:prSet/>
      <dgm:spPr/>
      <dgm:t>
        <a:bodyPr/>
        <a:lstStyle/>
        <a:p>
          <a:endParaRPr lang="en-US"/>
        </a:p>
      </dgm:t>
    </dgm:pt>
    <dgm:pt modelId="{F1747D42-40CA-4600-9367-9C9751BFBF7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900" b="1" dirty="0"/>
            <a:t>Drag and Drop:</a:t>
          </a:r>
          <a:endParaRPr lang="en-US" sz="1900" dirty="0"/>
        </a:p>
      </dgm:t>
    </dgm:pt>
    <dgm:pt modelId="{4F573618-39E6-4F95-84A8-99E3982E2D23}" type="parTrans" cxnId="{3C0558DE-F9A5-4E94-B884-F63138CF9C0A}">
      <dgm:prSet/>
      <dgm:spPr/>
      <dgm:t>
        <a:bodyPr/>
        <a:lstStyle/>
        <a:p>
          <a:endParaRPr lang="en-US"/>
        </a:p>
      </dgm:t>
    </dgm:pt>
    <dgm:pt modelId="{B69F4EAB-E326-46D9-A88C-E17AE6EAD632}" type="sibTrans" cxnId="{3C0558DE-F9A5-4E94-B884-F63138CF9C0A}">
      <dgm:prSet/>
      <dgm:spPr/>
      <dgm:t>
        <a:bodyPr/>
        <a:lstStyle/>
        <a:p>
          <a:endParaRPr lang="en-US"/>
        </a:p>
      </dgm:t>
    </dgm:pt>
    <dgm:pt modelId="{E459B3D5-9A3C-4DA4-AC1C-EF0A1EFAAF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Reorder tasks using drag and drop</a:t>
          </a:r>
        </a:p>
      </dgm:t>
    </dgm:pt>
    <dgm:pt modelId="{8DB23681-4E21-403C-ACB0-32601151C924}" type="parTrans" cxnId="{10B80047-4CCF-4D4A-85C5-BE756BCFED4E}">
      <dgm:prSet/>
      <dgm:spPr/>
      <dgm:t>
        <a:bodyPr/>
        <a:lstStyle/>
        <a:p>
          <a:endParaRPr lang="en-US"/>
        </a:p>
      </dgm:t>
    </dgm:pt>
    <dgm:pt modelId="{8E7704FE-CDAF-4672-B848-98D91D60C253}" type="sibTrans" cxnId="{10B80047-4CCF-4D4A-85C5-BE756BCFED4E}">
      <dgm:prSet/>
      <dgm:spPr/>
      <dgm:t>
        <a:bodyPr/>
        <a:lstStyle/>
        <a:p>
          <a:endParaRPr lang="en-US"/>
        </a:p>
      </dgm:t>
    </dgm:pt>
    <dgm:pt modelId="{EDABB960-404E-46EB-871C-1D6851FDD0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Responsive Design:</a:t>
          </a:r>
          <a:endParaRPr lang="en-US" dirty="0"/>
        </a:p>
      </dgm:t>
    </dgm:pt>
    <dgm:pt modelId="{19054C7A-4B2C-4E61-8476-1AAFAD045B73}" type="parTrans" cxnId="{F2C9D598-7ACF-4A34-8CF5-DB15F662180E}">
      <dgm:prSet/>
      <dgm:spPr/>
      <dgm:t>
        <a:bodyPr/>
        <a:lstStyle/>
        <a:p>
          <a:endParaRPr lang="en-US"/>
        </a:p>
      </dgm:t>
    </dgm:pt>
    <dgm:pt modelId="{4B327B43-20B9-45C0-9E77-CF0D39EF0656}" type="sibTrans" cxnId="{F2C9D598-7ACF-4A34-8CF5-DB15F662180E}">
      <dgm:prSet/>
      <dgm:spPr/>
      <dgm:t>
        <a:bodyPr/>
        <a:lstStyle/>
        <a:p>
          <a:endParaRPr lang="en-US"/>
        </a:p>
      </dgm:t>
    </dgm:pt>
    <dgm:pt modelId="{7D89D406-C8CA-4378-AA86-FCE8EEB522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Ensure the UI adapts to different screen sizes</a:t>
          </a:r>
        </a:p>
      </dgm:t>
    </dgm:pt>
    <dgm:pt modelId="{D02879B8-1778-470C-9A3E-C92D5C254C33}" type="parTrans" cxnId="{18D100BE-76E7-4B56-ADA3-F1E06CA17230}">
      <dgm:prSet/>
      <dgm:spPr/>
      <dgm:t>
        <a:bodyPr/>
        <a:lstStyle/>
        <a:p>
          <a:endParaRPr lang="en-US"/>
        </a:p>
      </dgm:t>
    </dgm:pt>
    <dgm:pt modelId="{D5E5C210-E468-437A-89EB-16CFCA615124}" type="sibTrans" cxnId="{18D100BE-76E7-4B56-ADA3-F1E06CA17230}">
      <dgm:prSet/>
      <dgm:spPr/>
      <dgm:t>
        <a:bodyPr/>
        <a:lstStyle/>
        <a:p>
          <a:endParaRPr lang="en-US"/>
        </a:p>
      </dgm:t>
    </dgm:pt>
    <dgm:pt modelId="{A510C0E0-6EA3-4DA9-BAE6-39261DD9C6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Context Menus:</a:t>
          </a:r>
          <a:endParaRPr lang="en-US" dirty="0"/>
        </a:p>
      </dgm:t>
    </dgm:pt>
    <dgm:pt modelId="{F76FC15B-5C56-42CB-B843-E31929314A9E}" type="parTrans" cxnId="{328AF55E-6C14-4B4B-ACAE-8D2C6241D17B}">
      <dgm:prSet/>
      <dgm:spPr/>
      <dgm:t>
        <a:bodyPr/>
        <a:lstStyle/>
        <a:p>
          <a:endParaRPr lang="en-US"/>
        </a:p>
      </dgm:t>
    </dgm:pt>
    <dgm:pt modelId="{1F5FC385-0F93-470B-917A-0E581988CA9C}" type="sibTrans" cxnId="{328AF55E-6C14-4B4B-ACAE-8D2C6241D17B}">
      <dgm:prSet/>
      <dgm:spPr/>
      <dgm:t>
        <a:bodyPr/>
        <a:lstStyle/>
        <a:p>
          <a:endParaRPr lang="en-US"/>
        </a:p>
      </dgm:t>
    </dgm:pt>
    <dgm:pt modelId="{89CEF2A3-0029-4891-BE7F-1BC1F6A4A2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Right-click options for quick actions (edit, delete, mark complete)</a:t>
          </a:r>
        </a:p>
      </dgm:t>
    </dgm:pt>
    <dgm:pt modelId="{1A1BE8FC-6616-494D-BDFC-F0C81CED48E2}" type="parTrans" cxnId="{26621004-1752-49CD-803D-9F2DEBAD0180}">
      <dgm:prSet/>
      <dgm:spPr/>
      <dgm:t>
        <a:bodyPr/>
        <a:lstStyle/>
        <a:p>
          <a:endParaRPr lang="en-US"/>
        </a:p>
      </dgm:t>
    </dgm:pt>
    <dgm:pt modelId="{2938229A-0F0A-426F-BCB0-EEE6265FA965}" type="sibTrans" cxnId="{26621004-1752-49CD-803D-9F2DEBAD0180}">
      <dgm:prSet/>
      <dgm:spPr/>
      <dgm:t>
        <a:bodyPr/>
        <a:lstStyle/>
        <a:p>
          <a:endParaRPr lang="en-US"/>
        </a:p>
      </dgm:t>
    </dgm:pt>
    <dgm:pt modelId="{602C7ABE-9687-4CEA-9CE4-2F15690E6255}" type="pres">
      <dgm:prSet presAssocID="{E436A8C4-9C5F-4682-AA20-5DC3EC1A26A5}" presName="root" presStyleCnt="0">
        <dgm:presLayoutVars>
          <dgm:dir/>
          <dgm:resizeHandles val="exact"/>
        </dgm:presLayoutVars>
      </dgm:prSet>
      <dgm:spPr/>
    </dgm:pt>
    <dgm:pt modelId="{BCE3BFD1-B65A-4BA9-A6F7-92D99D2B276C}" type="pres">
      <dgm:prSet presAssocID="{082C15E8-E597-4424-A782-8832850DB8D2}" presName="compNode" presStyleCnt="0"/>
      <dgm:spPr/>
    </dgm:pt>
    <dgm:pt modelId="{2DA67CD1-2621-430D-AB94-79523239B785}" type="pres">
      <dgm:prSet presAssocID="{082C15E8-E597-4424-A782-8832850DB8D2}" presName="iconRect" presStyleLbl="node1" presStyleIdx="0" presStyleCnt="4" custLinFactNeighborX="72200" custLinFactNeighborY="-35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FD1ECE3F-EEE8-4B55-AF34-08040B4ACD4F}" type="pres">
      <dgm:prSet presAssocID="{082C15E8-E597-4424-A782-8832850DB8D2}" presName="iconSpace" presStyleCnt="0"/>
      <dgm:spPr/>
    </dgm:pt>
    <dgm:pt modelId="{8A9CC666-7718-43AD-B56E-2F7B8370E31B}" type="pres">
      <dgm:prSet presAssocID="{082C15E8-E597-4424-A782-8832850DB8D2}" presName="parTx" presStyleLbl="revTx" presStyleIdx="0" presStyleCnt="8">
        <dgm:presLayoutVars>
          <dgm:chMax val="0"/>
          <dgm:chPref val="0"/>
        </dgm:presLayoutVars>
      </dgm:prSet>
      <dgm:spPr/>
    </dgm:pt>
    <dgm:pt modelId="{61F8E6E5-EFB9-42B1-BD9A-7A85C0E3F4C1}" type="pres">
      <dgm:prSet presAssocID="{082C15E8-E597-4424-A782-8832850DB8D2}" presName="txSpace" presStyleCnt="0"/>
      <dgm:spPr/>
    </dgm:pt>
    <dgm:pt modelId="{6DEB808F-4162-4341-AB7D-7E17EAB9A621}" type="pres">
      <dgm:prSet presAssocID="{082C15E8-E597-4424-A782-8832850DB8D2}" presName="desTx" presStyleLbl="revTx" presStyleIdx="1" presStyleCnt="8">
        <dgm:presLayoutVars/>
      </dgm:prSet>
      <dgm:spPr/>
    </dgm:pt>
    <dgm:pt modelId="{EC9F2C68-5226-47D9-92E5-FA17D4108403}" type="pres">
      <dgm:prSet presAssocID="{C1546DA3-385C-4200-A7F6-09493C18E0BF}" presName="sibTrans" presStyleCnt="0"/>
      <dgm:spPr/>
    </dgm:pt>
    <dgm:pt modelId="{925DCD61-A6DF-4B57-92C7-4F4DC18CA68A}" type="pres">
      <dgm:prSet presAssocID="{F1747D42-40CA-4600-9367-9C9751BFBF7D}" presName="compNode" presStyleCnt="0"/>
      <dgm:spPr/>
    </dgm:pt>
    <dgm:pt modelId="{860EF3FD-70A0-4AAD-A517-E1D08BD18046}" type="pres">
      <dgm:prSet presAssocID="{F1747D42-40CA-4600-9367-9C9751BFBF7D}" presName="iconRect" presStyleLbl="node1" presStyleIdx="1" presStyleCnt="4" custLinFactNeighborX="41052" custLinFactNeighborY="-358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1081130E-F1D3-48A9-9502-D8A63809C0EE}" type="pres">
      <dgm:prSet presAssocID="{F1747D42-40CA-4600-9367-9C9751BFBF7D}" presName="iconSpace" presStyleCnt="0"/>
      <dgm:spPr/>
    </dgm:pt>
    <dgm:pt modelId="{9F94A29C-F66F-403A-AB04-1268EBEF8DC9}" type="pres">
      <dgm:prSet presAssocID="{F1747D42-40CA-4600-9367-9C9751BFBF7D}" presName="parTx" presStyleLbl="revTx" presStyleIdx="2" presStyleCnt="8">
        <dgm:presLayoutVars>
          <dgm:chMax val="0"/>
          <dgm:chPref val="0"/>
        </dgm:presLayoutVars>
      </dgm:prSet>
      <dgm:spPr/>
    </dgm:pt>
    <dgm:pt modelId="{95190387-90A6-448B-864E-16F1987A5436}" type="pres">
      <dgm:prSet presAssocID="{F1747D42-40CA-4600-9367-9C9751BFBF7D}" presName="txSpace" presStyleCnt="0"/>
      <dgm:spPr/>
    </dgm:pt>
    <dgm:pt modelId="{EF976DAC-C790-4DBD-BE95-76784002FCEB}" type="pres">
      <dgm:prSet presAssocID="{F1747D42-40CA-4600-9367-9C9751BFBF7D}" presName="desTx" presStyleLbl="revTx" presStyleIdx="3" presStyleCnt="8">
        <dgm:presLayoutVars/>
      </dgm:prSet>
      <dgm:spPr/>
    </dgm:pt>
    <dgm:pt modelId="{9D481504-C86E-45E3-839E-CE95BF7B11FF}" type="pres">
      <dgm:prSet presAssocID="{B69F4EAB-E326-46D9-A88C-E17AE6EAD632}" presName="sibTrans" presStyleCnt="0"/>
      <dgm:spPr/>
    </dgm:pt>
    <dgm:pt modelId="{1C7E787A-F7E6-43EC-838E-954BA4CE1669}" type="pres">
      <dgm:prSet presAssocID="{EDABB960-404E-46EB-871C-1D6851FDD09C}" presName="compNode" presStyleCnt="0"/>
      <dgm:spPr/>
    </dgm:pt>
    <dgm:pt modelId="{317D7814-6991-4683-912E-46111C664FB3}" type="pres">
      <dgm:prSet presAssocID="{EDABB960-404E-46EB-871C-1D6851FDD09C}" presName="iconRect" presStyleLbl="node1" presStyleIdx="2" presStyleCnt="4" custLinFactNeighborX="55383" custLinFactNeighborY="-358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D5D200-BC01-47BC-AE79-6D90DEDF0018}" type="pres">
      <dgm:prSet presAssocID="{EDABB960-404E-46EB-871C-1D6851FDD09C}" presName="iconSpace" presStyleCnt="0"/>
      <dgm:spPr/>
    </dgm:pt>
    <dgm:pt modelId="{2507FB17-0F78-4335-90B9-A88EC15BBEAA}" type="pres">
      <dgm:prSet presAssocID="{EDABB960-404E-46EB-871C-1D6851FDD09C}" presName="parTx" presStyleLbl="revTx" presStyleIdx="4" presStyleCnt="8">
        <dgm:presLayoutVars>
          <dgm:chMax val="0"/>
          <dgm:chPref val="0"/>
        </dgm:presLayoutVars>
      </dgm:prSet>
      <dgm:spPr/>
    </dgm:pt>
    <dgm:pt modelId="{C555A5EF-8539-4CC2-88E3-DEAC33DB1DE3}" type="pres">
      <dgm:prSet presAssocID="{EDABB960-404E-46EB-871C-1D6851FDD09C}" presName="txSpace" presStyleCnt="0"/>
      <dgm:spPr/>
    </dgm:pt>
    <dgm:pt modelId="{9283C167-461D-4133-AE68-DC0F5DA07C20}" type="pres">
      <dgm:prSet presAssocID="{EDABB960-404E-46EB-871C-1D6851FDD09C}" presName="desTx" presStyleLbl="revTx" presStyleIdx="5" presStyleCnt="8">
        <dgm:presLayoutVars/>
      </dgm:prSet>
      <dgm:spPr/>
    </dgm:pt>
    <dgm:pt modelId="{70E0E17C-6AB5-43AE-9AB8-267517A172CE}" type="pres">
      <dgm:prSet presAssocID="{4B327B43-20B9-45C0-9E77-CF0D39EF0656}" presName="sibTrans" presStyleCnt="0"/>
      <dgm:spPr/>
    </dgm:pt>
    <dgm:pt modelId="{A0F80E47-C9D5-4178-BC79-0F91AF227648}" type="pres">
      <dgm:prSet presAssocID="{A510C0E0-6EA3-4DA9-BAE6-39261DD9C607}" presName="compNode" presStyleCnt="0"/>
      <dgm:spPr/>
    </dgm:pt>
    <dgm:pt modelId="{D01E8B69-7B60-4229-937F-DD9DDC8003C7}" type="pres">
      <dgm:prSet presAssocID="{A510C0E0-6EA3-4DA9-BAE6-39261DD9C607}" presName="iconRect" presStyleLbl="node1" presStyleIdx="3" presStyleCnt="4" custLinFactNeighborX="46561" custLinFactNeighborY="-358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34499394-3CC5-4D52-8F0A-3D5E782AAFAD}" type="pres">
      <dgm:prSet presAssocID="{A510C0E0-6EA3-4DA9-BAE6-39261DD9C607}" presName="iconSpace" presStyleCnt="0"/>
      <dgm:spPr/>
    </dgm:pt>
    <dgm:pt modelId="{652E88CE-8924-4DD9-B198-C270AE945AAC}" type="pres">
      <dgm:prSet presAssocID="{A510C0E0-6EA3-4DA9-BAE6-39261DD9C607}" presName="parTx" presStyleLbl="revTx" presStyleIdx="6" presStyleCnt="8">
        <dgm:presLayoutVars>
          <dgm:chMax val="0"/>
          <dgm:chPref val="0"/>
        </dgm:presLayoutVars>
      </dgm:prSet>
      <dgm:spPr/>
    </dgm:pt>
    <dgm:pt modelId="{6E53DA47-0D85-4750-A1E1-E003F815CD64}" type="pres">
      <dgm:prSet presAssocID="{A510C0E0-6EA3-4DA9-BAE6-39261DD9C607}" presName="txSpace" presStyleCnt="0"/>
      <dgm:spPr/>
    </dgm:pt>
    <dgm:pt modelId="{567A6C12-10C1-48A0-8BDB-97F6503F78ED}" type="pres">
      <dgm:prSet presAssocID="{A510C0E0-6EA3-4DA9-BAE6-39261DD9C607}" presName="desTx" presStyleLbl="revTx" presStyleIdx="7" presStyleCnt="8">
        <dgm:presLayoutVars/>
      </dgm:prSet>
      <dgm:spPr/>
    </dgm:pt>
  </dgm:ptLst>
  <dgm:cxnLst>
    <dgm:cxn modelId="{26621004-1752-49CD-803D-9F2DEBAD0180}" srcId="{A510C0E0-6EA3-4DA9-BAE6-39261DD9C607}" destId="{89CEF2A3-0029-4891-BE7F-1BC1F6A4A256}" srcOrd="0" destOrd="0" parTransId="{1A1BE8FC-6616-494D-BDFC-F0C81CED48E2}" sibTransId="{2938229A-0F0A-426F-BCB0-EEE6265FA965}"/>
    <dgm:cxn modelId="{D1B1D308-4CB2-460D-A1D0-5EF7784B6647}" type="presOf" srcId="{E459B3D5-9A3C-4DA4-AC1C-EF0A1EFAAF05}" destId="{EF976DAC-C790-4DBD-BE95-76784002FCEB}" srcOrd="0" destOrd="0" presId="urn:microsoft.com/office/officeart/2018/2/layout/IconLabelDescriptionList"/>
    <dgm:cxn modelId="{683B4E10-96F8-4647-ADC7-473BA95D5BEE}" type="presOf" srcId="{082C15E8-E597-4424-A782-8832850DB8D2}" destId="{8A9CC666-7718-43AD-B56E-2F7B8370E31B}" srcOrd="0" destOrd="0" presId="urn:microsoft.com/office/officeart/2018/2/layout/IconLabelDescriptionList"/>
    <dgm:cxn modelId="{328AF55E-6C14-4B4B-ACAE-8D2C6241D17B}" srcId="{E436A8C4-9C5F-4682-AA20-5DC3EC1A26A5}" destId="{A510C0E0-6EA3-4DA9-BAE6-39261DD9C607}" srcOrd="3" destOrd="0" parTransId="{F76FC15B-5C56-42CB-B843-E31929314A9E}" sibTransId="{1F5FC385-0F93-470B-917A-0E581988CA9C}"/>
    <dgm:cxn modelId="{10B80047-4CCF-4D4A-85C5-BE756BCFED4E}" srcId="{F1747D42-40CA-4600-9367-9C9751BFBF7D}" destId="{E459B3D5-9A3C-4DA4-AC1C-EF0A1EFAAF05}" srcOrd="0" destOrd="0" parTransId="{8DB23681-4E21-403C-ACB0-32601151C924}" sibTransId="{8E7704FE-CDAF-4672-B848-98D91D60C253}"/>
    <dgm:cxn modelId="{1839D16A-5394-4199-8122-D93FE8F534BE}" type="presOf" srcId="{89CEF2A3-0029-4891-BE7F-1BC1F6A4A256}" destId="{567A6C12-10C1-48A0-8BDB-97F6503F78ED}" srcOrd="0" destOrd="0" presId="urn:microsoft.com/office/officeart/2018/2/layout/IconLabelDescriptionList"/>
    <dgm:cxn modelId="{EF74D76D-1830-40D7-A4BE-3E299CDEA9D3}" type="presOf" srcId="{EDABB960-404E-46EB-871C-1D6851FDD09C}" destId="{2507FB17-0F78-4335-90B9-A88EC15BBEAA}" srcOrd="0" destOrd="0" presId="urn:microsoft.com/office/officeart/2018/2/layout/IconLabelDescriptionList"/>
    <dgm:cxn modelId="{5C978956-9191-4111-8119-62EA7CA2DAD0}" type="presOf" srcId="{7D89D406-C8CA-4378-AA86-FCE8EEB52241}" destId="{9283C167-461D-4133-AE68-DC0F5DA07C20}" srcOrd="0" destOrd="0" presId="urn:microsoft.com/office/officeart/2018/2/layout/IconLabelDescriptionList"/>
    <dgm:cxn modelId="{BC89A593-DA3D-4BDB-B7E3-B781D95C1245}" type="presOf" srcId="{F1747D42-40CA-4600-9367-9C9751BFBF7D}" destId="{9F94A29C-F66F-403A-AB04-1268EBEF8DC9}" srcOrd="0" destOrd="0" presId="urn:microsoft.com/office/officeart/2018/2/layout/IconLabelDescriptionList"/>
    <dgm:cxn modelId="{F2C9D598-7ACF-4A34-8CF5-DB15F662180E}" srcId="{E436A8C4-9C5F-4682-AA20-5DC3EC1A26A5}" destId="{EDABB960-404E-46EB-871C-1D6851FDD09C}" srcOrd="2" destOrd="0" parTransId="{19054C7A-4B2C-4E61-8476-1AAFAD045B73}" sibTransId="{4B327B43-20B9-45C0-9E77-CF0D39EF0656}"/>
    <dgm:cxn modelId="{046074A0-9493-4E06-A4E5-C70FE78935D2}" type="presOf" srcId="{DC62AB87-0678-46F7-AFE3-587DF4B7480F}" destId="{6DEB808F-4162-4341-AB7D-7E17EAB9A621}" srcOrd="0" destOrd="1" presId="urn:microsoft.com/office/officeart/2018/2/layout/IconLabelDescriptionList"/>
    <dgm:cxn modelId="{18D100BE-76E7-4B56-ADA3-F1E06CA17230}" srcId="{EDABB960-404E-46EB-871C-1D6851FDD09C}" destId="{7D89D406-C8CA-4378-AA86-FCE8EEB52241}" srcOrd="0" destOrd="0" parTransId="{D02879B8-1778-470C-9A3E-C92D5C254C33}" sibTransId="{D5E5C210-E468-437A-89EB-16CFCA615124}"/>
    <dgm:cxn modelId="{E8C402CC-16F8-4490-B23C-CCC35952392D}" srcId="{082C15E8-E597-4424-A782-8832850DB8D2}" destId="{DC62AB87-0678-46F7-AFE3-587DF4B7480F}" srcOrd="1" destOrd="0" parTransId="{41BFD2C6-78D2-41FE-86AE-190EE7A9FB92}" sibTransId="{4F6CAE13-15EC-41E9-AB70-B2D9F9286368}"/>
    <dgm:cxn modelId="{124115DA-8EDD-4B63-85E2-C3AF8E426D1E}" type="presOf" srcId="{5D68C43B-D725-455F-9409-EFC3F7B701FA}" destId="{6DEB808F-4162-4341-AB7D-7E17EAB9A621}" srcOrd="0" destOrd="0" presId="urn:microsoft.com/office/officeart/2018/2/layout/IconLabelDescriptionList"/>
    <dgm:cxn modelId="{3C0558DE-F9A5-4E94-B884-F63138CF9C0A}" srcId="{E436A8C4-9C5F-4682-AA20-5DC3EC1A26A5}" destId="{F1747D42-40CA-4600-9367-9C9751BFBF7D}" srcOrd="1" destOrd="0" parTransId="{4F573618-39E6-4F95-84A8-99E3982E2D23}" sibTransId="{B69F4EAB-E326-46D9-A88C-E17AE6EAD632}"/>
    <dgm:cxn modelId="{04B999DF-0852-497C-85D7-6B86615150C5}" type="presOf" srcId="{E436A8C4-9C5F-4682-AA20-5DC3EC1A26A5}" destId="{602C7ABE-9687-4CEA-9CE4-2F15690E6255}" srcOrd="0" destOrd="0" presId="urn:microsoft.com/office/officeart/2018/2/layout/IconLabelDescriptionList"/>
    <dgm:cxn modelId="{AE4AC6EB-F0CD-4EDA-AEB0-B41493C90940}" srcId="{E436A8C4-9C5F-4682-AA20-5DC3EC1A26A5}" destId="{082C15E8-E597-4424-A782-8832850DB8D2}" srcOrd="0" destOrd="0" parTransId="{A6B596E9-366F-4BF1-94D0-2A2DF5FDE85C}" sibTransId="{C1546DA3-385C-4200-A7F6-09493C18E0BF}"/>
    <dgm:cxn modelId="{AD36F8EE-6FB6-426A-AEBD-868B94E01FBF}" type="presOf" srcId="{A510C0E0-6EA3-4DA9-BAE6-39261DD9C607}" destId="{652E88CE-8924-4DD9-B198-C270AE945AAC}" srcOrd="0" destOrd="0" presId="urn:microsoft.com/office/officeart/2018/2/layout/IconLabelDescriptionList"/>
    <dgm:cxn modelId="{12785BF8-47E5-4C78-ADF1-EE184B094369}" srcId="{082C15E8-E597-4424-A782-8832850DB8D2}" destId="{5D68C43B-D725-455F-9409-EFC3F7B701FA}" srcOrd="0" destOrd="0" parTransId="{02981BAC-7418-4A7C-9542-FAEC1BEE07B8}" sibTransId="{5D1E827A-FCBF-4F21-97F2-33136B39345B}"/>
    <dgm:cxn modelId="{FDF93D5B-F8E2-45F6-AABB-691192EBB803}" type="presParOf" srcId="{602C7ABE-9687-4CEA-9CE4-2F15690E6255}" destId="{BCE3BFD1-B65A-4BA9-A6F7-92D99D2B276C}" srcOrd="0" destOrd="0" presId="urn:microsoft.com/office/officeart/2018/2/layout/IconLabelDescriptionList"/>
    <dgm:cxn modelId="{C82C4CD7-87EF-4A14-8B31-26245319BE71}" type="presParOf" srcId="{BCE3BFD1-B65A-4BA9-A6F7-92D99D2B276C}" destId="{2DA67CD1-2621-430D-AB94-79523239B785}" srcOrd="0" destOrd="0" presId="urn:microsoft.com/office/officeart/2018/2/layout/IconLabelDescriptionList"/>
    <dgm:cxn modelId="{260D8D33-6866-40FB-9B2C-8E7C3A9FCCF8}" type="presParOf" srcId="{BCE3BFD1-B65A-4BA9-A6F7-92D99D2B276C}" destId="{FD1ECE3F-EEE8-4B55-AF34-08040B4ACD4F}" srcOrd="1" destOrd="0" presId="urn:microsoft.com/office/officeart/2018/2/layout/IconLabelDescriptionList"/>
    <dgm:cxn modelId="{C86B5EE1-AD6B-4A10-AFAA-D994295246D9}" type="presParOf" srcId="{BCE3BFD1-B65A-4BA9-A6F7-92D99D2B276C}" destId="{8A9CC666-7718-43AD-B56E-2F7B8370E31B}" srcOrd="2" destOrd="0" presId="urn:microsoft.com/office/officeart/2018/2/layout/IconLabelDescriptionList"/>
    <dgm:cxn modelId="{5FCA0CFD-C8A5-405F-AD18-494E1B094EEB}" type="presParOf" srcId="{BCE3BFD1-B65A-4BA9-A6F7-92D99D2B276C}" destId="{61F8E6E5-EFB9-42B1-BD9A-7A85C0E3F4C1}" srcOrd="3" destOrd="0" presId="urn:microsoft.com/office/officeart/2018/2/layout/IconLabelDescriptionList"/>
    <dgm:cxn modelId="{476657D4-34B0-46DE-B708-B084891F0638}" type="presParOf" srcId="{BCE3BFD1-B65A-4BA9-A6F7-92D99D2B276C}" destId="{6DEB808F-4162-4341-AB7D-7E17EAB9A621}" srcOrd="4" destOrd="0" presId="urn:microsoft.com/office/officeart/2018/2/layout/IconLabelDescriptionList"/>
    <dgm:cxn modelId="{743F5CAD-2EA0-44FD-A205-B6D04EAEE86D}" type="presParOf" srcId="{602C7ABE-9687-4CEA-9CE4-2F15690E6255}" destId="{EC9F2C68-5226-47D9-92E5-FA17D4108403}" srcOrd="1" destOrd="0" presId="urn:microsoft.com/office/officeart/2018/2/layout/IconLabelDescriptionList"/>
    <dgm:cxn modelId="{748430ED-239C-4D80-8040-C4944EAF858B}" type="presParOf" srcId="{602C7ABE-9687-4CEA-9CE4-2F15690E6255}" destId="{925DCD61-A6DF-4B57-92C7-4F4DC18CA68A}" srcOrd="2" destOrd="0" presId="urn:microsoft.com/office/officeart/2018/2/layout/IconLabelDescriptionList"/>
    <dgm:cxn modelId="{B57D70F8-832B-4558-BCDF-3512E1F30901}" type="presParOf" srcId="{925DCD61-A6DF-4B57-92C7-4F4DC18CA68A}" destId="{860EF3FD-70A0-4AAD-A517-E1D08BD18046}" srcOrd="0" destOrd="0" presId="urn:microsoft.com/office/officeart/2018/2/layout/IconLabelDescriptionList"/>
    <dgm:cxn modelId="{9ADDDF5B-6649-4B3C-A566-31A496B8872F}" type="presParOf" srcId="{925DCD61-A6DF-4B57-92C7-4F4DC18CA68A}" destId="{1081130E-F1D3-48A9-9502-D8A63809C0EE}" srcOrd="1" destOrd="0" presId="urn:microsoft.com/office/officeart/2018/2/layout/IconLabelDescriptionList"/>
    <dgm:cxn modelId="{A94B12BC-E9C9-4EA6-8C99-0D3C7787B27B}" type="presParOf" srcId="{925DCD61-A6DF-4B57-92C7-4F4DC18CA68A}" destId="{9F94A29C-F66F-403A-AB04-1268EBEF8DC9}" srcOrd="2" destOrd="0" presId="urn:microsoft.com/office/officeart/2018/2/layout/IconLabelDescriptionList"/>
    <dgm:cxn modelId="{B2FC4E81-EB54-4C21-9711-698F1D8DD3CF}" type="presParOf" srcId="{925DCD61-A6DF-4B57-92C7-4F4DC18CA68A}" destId="{95190387-90A6-448B-864E-16F1987A5436}" srcOrd="3" destOrd="0" presId="urn:microsoft.com/office/officeart/2018/2/layout/IconLabelDescriptionList"/>
    <dgm:cxn modelId="{CFCFD031-0B6A-4FBF-89B3-CA4B890E5A53}" type="presParOf" srcId="{925DCD61-A6DF-4B57-92C7-4F4DC18CA68A}" destId="{EF976DAC-C790-4DBD-BE95-76784002FCEB}" srcOrd="4" destOrd="0" presId="urn:microsoft.com/office/officeart/2018/2/layout/IconLabelDescriptionList"/>
    <dgm:cxn modelId="{46FABAA4-B0ED-41A5-B2DA-68129A5528D8}" type="presParOf" srcId="{602C7ABE-9687-4CEA-9CE4-2F15690E6255}" destId="{9D481504-C86E-45E3-839E-CE95BF7B11FF}" srcOrd="3" destOrd="0" presId="urn:microsoft.com/office/officeart/2018/2/layout/IconLabelDescriptionList"/>
    <dgm:cxn modelId="{A21DEEE5-60B7-4A93-813C-5793DDD21853}" type="presParOf" srcId="{602C7ABE-9687-4CEA-9CE4-2F15690E6255}" destId="{1C7E787A-F7E6-43EC-838E-954BA4CE1669}" srcOrd="4" destOrd="0" presId="urn:microsoft.com/office/officeart/2018/2/layout/IconLabelDescriptionList"/>
    <dgm:cxn modelId="{2A460C15-B403-48A8-9A73-7FAC620BB6DE}" type="presParOf" srcId="{1C7E787A-F7E6-43EC-838E-954BA4CE1669}" destId="{317D7814-6991-4683-912E-46111C664FB3}" srcOrd="0" destOrd="0" presId="urn:microsoft.com/office/officeart/2018/2/layout/IconLabelDescriptionList"/>
    <dgm:cxn modelId="{AB8AA167-081F-4D42-885E-8A9662371684}" type="presParOf" srcId="{1C7E787A-F7E6-43EC-838E-954BA4CE1669}" destId="{8BD5D200-BC01-47BC-AE79-6D90DEDF0018}" srcOrd="1" destOrd="0" presId="urn:microsoft.com/office/officeart/2018/2/layout/IconLabelDescriptionList"/>
    <dgm:cxn modelId="{9652F468-0A2E-4C36-B6BC-F613785933D5}" type="presParOf" srcId="{1C7E787A-F7E6-43EC-838E-954BA4CE1669}" destId="{2507FB17-0F78-4335-90B9-A88EC15BBEAA}" srcOrd="2" destOrd="0" presId="urn:microsoft.com/office/officeart/2018/2/layout/IconLabelDescriptionList"/>
    <dgm:cxn modelId="{88297C00-5F6F-4D4A-A213-E5F0EFDCA74B}" type="presParOf" srcId="{1C7E787A-F7E6-43EC-838E-954BA4CE1669}" destId="{C555A5EF-8539-4CC2-88E3-DEAC33DB1DE3}" srcOrd="3" destOrd="0" presId="urn:microsoft.com/office/officeart/2018/2/layout/IconLabelDescriptionList"/>
    <dgm:cxn modelId="{35E2DA55-4967-40A3-9462-67B891BB252F}" type="presParOf" srcId="{1C7E787A-F7E6-43EC-838E-954BA4CE1669}" destId="{9283C167-461D-4133-AE68-DC0F5DA07C20}" srcOrd="4" destOrd="0" presId="urn:microsoft.com/office/officeart/2018/2/layout/IconLabelDescriptionList"/>
    <dgm:cxn modelId="{528AF1BE-C340-4615-856D-E8B932EC98D0}" type="presParOf" srcId="{602C7ABE-9687-4CEA-9CE4-2F15690E6255}" destId="{70E0E17C-6AB5-43AE-9AB8-267517A172CE}" srcOrd="5" destOrd="0" presId="urn:microsoft.com/office/officeart/2018/2/layout/IconLabelDescriptionList"/>
    <dgm:cxn modelId="{8131743B-B08F-4B1B-860A-208923DF4590}" type="presParOf" srcId="{602C7ABE-9687-4CEA-9CE4-2F15690E6255}" destId="{A0F80E47-C9D5-4178-BC79-0F91AF227648}" srcOrd="6" destOrd="0" presId="urn:microsoft.com/office/officeart/2018/2/layout/IconLabelDescriptionList"/>
    <dgm:cxn modelId="{3581FA63-501E-434E-AAE2-43E4B77DBB49}" type="presParOf" srcId="{A0F80E47-C9D5-4178-BC79-0F91AF227648}" destId="{D01E8B69-7B60-4229-937F-DD9DDC8003C7}" srcOrd="0" destOrd="0" presId="urn:microsoft.com/office/officeart/2018/2/layout/IconLabelDescriptionList"/>
    <dgm:cxn modelId="{942307FF-CB77-47AB-AD30-7BCFF70B43F0}" type="presParOf" srcId="{A0F80E47-C9D5-4178-BC79-0F91AF227648}" destId="{34499394-3CC5-4D52-8F0A-3D5E782AAFAD}" srcOrd="1" destOrd="0" presId="urn:microsoft.com/office/officeart/2018/2/layout/IconLabelDescriptionList"/>
    <dgm:cxn modelId="{9D3E2DD5-25D3-48A5-8826-5C154D28931D}" type="presParOf" srcId="{A0F80E47-C9D5-4178-BC79-0F91AF227648}" destId="{652E88CE-8924-4DD9-B198-C270AE945AAC}" srcOrd="2" destOrd="0" presId="urn:microsoft.com/office/officeart/2018/2/layout/IconLabelDescriptionList"/>
    <dgm:cxn modelId="{D9A7D7D5-ADB8-47A3-B9D8-66EE810F314F}" type="presParOf" srcId="{A0F80E47-C9D5-4178-BC79-0F91AF227648}" destId="{6E53DA47-0D85-4750-A1E1-E003F815CD64}" srcOrd="3" destOrd="0" presId="urn:microsoft.com/office/officeart/2018/2/layout/IconLabelDescriptionList"/>
    <dgm:cxn modelId="{E91418AD-5B96-416A-8C6F-8FF86BC372D3}" type="presParOf" srcId="{A0F80E47-C9D5-4178-BC79-0F91AF227648}" destId="{567A6C12-10C1-48A0-8BDB-97F6503F78E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E520-0A9E-452A-8C74-E3D209D0B9D1}">
      <dsp:nvSpPr>
        <dsp:cNvPr id="0" name=""/>
        <dsp:cNvSpPr/>
      </dsp:nvSpPr>
      <dsp:spPr>
        <a:xfrm>
          <a:off x="2415271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7BA38-AFE7-42BF-BCD9-983CFD578794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9EB19-F763-4783-8609-C1C10772553B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If it's simple</a:t>
          </a:r>
          <a:r>
            <a:rPr lang="en-US" sz="1500" kern="1200" dirty="0"/>
            <a:t>: Using JSON files to store settings and task data is sufficient.</a:t>
          </a:r>
        </a:p>
      </dsp:txBody>
      <dsp:txXfrm>
        <a:off x="1790053" y="2577908"/>
        <a:ext cx="3206250" cy="720000"/>
      </dsp:txXfrm>
    </dsp:sp>
    <dsp:sp modelId="{C43A90B0-6F37-4ADB-97B5-07A20A69F87C}">
      <dsp:nvSpPr>
        <dsp:cNvPr id="0" name=""/>
        <dsp:cNvSpPr/>
      </dsp:nvSpPr>
      <dsp:spPr>
        <a:xfrm>
          <a:off x="6182615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72202-1638-44E5-ADBE-FE563C205718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F1215-C4F8-48A9-A3CE-E68EF738F5E1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If it's more complex</a:t>
          </a:r>
          <a:r>
            <a:rPr lang="en-US" sz="1500" kern="1200" dirty="0"/>
            <a:t>: using SQLite for more structured and relational data storage. </a:t>
          </a:r>
        </a:p>
      </dsp:txBody>
      <dsp:txXfrm>
        <a:off x="5557396" y="257790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05828-626D-4DA2-B677-4625EABEB77B}">
      <dsp:nvSpPr>
        <dsp:cNvPr id="0" name=""/>
        <dsp:cNvSpPr/>
      </dsp:nvSpPr>
      <dsp:spPr>
        <a:xfrm>
          <a:off x="472140" y="448721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A7EB9F-F8D8-4D1A-8A58-C39F2E788E93}">
      <dsp:nvSpPr>
        <dsp:cNvPr id="0" name=""/>
        <dsp:cNvSpPr/>
      </dsp:nvSpPr>
      <dsp:spPr>
        <a:xfrm>
          <a:off x="2277" y="1511768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new tasks with titles and descriptions</a:t>
          </a:r>
        </a:p>
      </dsp:txBody>
      <dsp:txXfrm>
        <a:off x="2277" y="1511768"/>
        <a:ext cx="1708593" cy="726152"/>
      </dsp:txXfrm>
    </dsp:sp>
    <dsp:sp modelId="{2067CC13-4F24-4077-B090-46D09BEEE734}">
      <dsp:nvSpPr>
        <dsp:cNvPr id="0" name=""/>
        <dsp:cNvSpPr/>
      </dsp:nvSpPr>
      <dsp:spPr>
        <a:xfrm>
          <a:off x="2479738" y="448721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91259-3996-4B42-B9BB-58F1FAE28D12}">
      <dsp:nvSpPr>
        <dsp:cNvPr id="0" name=""/>
        <dsp:cNvSpPr/>
      </dsp:nvSpPr>
      <dsp:spPr>
        <a:xfrm>
          <a:off x="2009875" y="1511768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Edit existing tasks</a:t>
          </a:r>
          <a:endParaRPr lang="en-US" sz="1500" kern="1200" dirty="0"/>
        </a:p>
      </dsp:txBody>
      <dsp:txXfrm>
        <a:off x="2009875" y="1511768"/>
        <a:ext cx="1708593" cy="726152"/>
      </dsp:txXfrm>
    </dsp:sp>
    <dsp:sp modelId="{3BC21FB4-9F74-451F-BF82-C15F2E2EE51C}">
      <dsp:nvSpPr>
        <dsp:cNvPr id="0" name=""/>
        <dsp:cNvSpPr/>
      </dsp:nvSpPr>
      <dsp:spPr>
        <a:xfrm>
          <a:off x="4487336" y="448721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33FD34-3E3B-4E6D-A039-7F36C4ED637D}">
      <dsp:nvSpPr>
        <dsp:cNvPr id="0" name=""/>
        <dsp:cNvSpPr/>
      </dsp:nvSpPr>
      <dsp:spPr>
        <a:xfrm>
          <a:off x="4017472" y="1511768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Delete tasks</a:t>
          </a:r>
        </a:p>
      </dsp:txBody>
      <dsp:txXfrm>
        <a:off x="4017472" y="1511768"/>
        <a:ext cx="1708593" cy="726152"/>
      </dsp:txXfrm>
    </dsp:sp>
    <dsp:sp modelId="{AB47BAA7-261B-4328-A3B7-7BAF2D5B5047}">
      <dsp:nvSpPr>
        <dsp:cNvPr id="0" name=""/>
        <dsp:cNvSpPr/>
      </dsp:nvSpPr>
      <dsp:spPr>
        <a:xfrm>
          <a:off x="1475939" y="2665069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3ADCB-AEC0-4D53-88A7-830C811D825A}">
      <dsp:nvSpPr>
        <dsp:cNvPr id="0" name=""/>
        <dsp:cNvSpPr/>
      </dsp:nvSpPr>
      <dsp:spPr>
        <a:xfrm>
          <a:off x="1006076" y="3728115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Mark tasks as completed or pending</a:t>
          </a:r>
        </a:p>
      </dsp:txBody>
      <dsp:txXfrm>
        <a:off x="1006076" y="3728115"/>
        <a:ext cx="1708593" cy="726152"/>
      </dsp:txXfrm>
    </dsp:sp>
    <dsp:sp modelId="{2711F996-E4A9-4B7E-A375-3383DF6E109A}">
      <dsp:nvSpPr>
        <dsp:cNvPr id="0" name=""/>
        <dsp:cNvSpPr/>
      </dsp:nvSpPr>
      <dsp:spPr>
        <a:xfrm>
          <a:off x="3483537" y="2665069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D872E1-A42A-4AF3-B078-ACB3F528E810}">
      <dsp:nvSpPr>
        <dsp:cNvPr id="0" name=""/>
        <dsp:cNvSpPr/>
      </dsp:nvSpPr>
      <dsp:spPr>
        <a:xfrm>
          <a:off x="3013673" y="3728115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 priorities (high, medium, low)</a:t>
          </a:r>
        </a:p>
      </dsp:txBody>
      <dsp:txXfrm>
        <a:off x="3013673" y="3728115"/>
        <a:ext cx="1708593" cy="72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01C70-E9C6-4025-BA4A-77FEB56696BC}">
      <dsp:nvSpPr>
        <dsp:cNvPr id="0" name=""/>
        <dsp:cNvSpPr/>
      </dsp:nvSpPr>
      <dsp:spPr>
        <a:xfrm>
          <a:off x="0" y="0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 insights into task completion. </a:t>
          </a:r>
        </a:p>
      </dsp:txBody>
      <dsp:txXfrm>
        <a:off x="38025" y="38025"/>
        <a:ext cx="3543188" cy="1222207"/>
      </dsp:txXfrm>
    </dsp:sp>
    <dsp:sp modelId="{5DF3C205-EA81-4C00-A176-556BBA0B0BA3}">
      <dsp:nvSpPr>
        <dsp:cNvPr id="0" name=""/>
        <dsp:cNvSpPr/>
      </dsp:nvSpPr>
      <dsp:spPr>
        <a:xfrm>
          <a:off x="436244" y="1514633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many tasks are completed by day.</a:t>
          </a:r>
        </a:p>
      </dsp:txBody>
      <dsp:txXfrm>
        <a:off x="474269" y="1552658"/>
        <a:ext cx="3587947" cy="1222207"/>
      </dsp:txXfrm>
    </dsp:sp>
    <dsp:sp modelId="{AB54B382-B021-4114-BD3E-B39B3CE1F2D8}">
      <dsp:nvSpPr>
        <dsp:cNvPr id="0" name=""/>
        <dsp:cNvSpPr/>
      </dsp:nvSpPr>
      <dsp:spPr>
        <a:xfrm>
          <a:off x="872489" y="3029267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Average completion time, most productive times, etc.</a:t>
          </a:r>
        </a:p>
      </dsp:txBody>
      <dsp:txXfrm>
        <a:off x="910514" y="3067292"/>
        <a:ext cx="3587947" cy="1222207"/>
      </dsp:txXfrm>
    </dsp:sp>
    <dsp:sp modelId="{480F6736-CB33-4581-922C-5F81C28E9586}">
      <dsp:nvSpPr>
        <dsp:cNvPr id="0" name=""/>
        <dsp:cNvSpPr/>
      </dsp:nvSpPr>
      <dsp:spPr>
        <a:xfrm>
          <a:off x="4100242" y="984511"/>
          <a:ext cx="843867" cy="843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90112" y="984511"/>
        <a:ext cx="464127" cy="635010"/>
      </dsp:txXfrm>
    </dsp:sp>
    <dsp:sp modelId="{AB6CD081-E0F2-44E9-A360-D82E92287F5B}">
      <dsp:nvSpPr>
        <dsp:cNvPr id="0" name=""/>
        <dsp:cNvSpPr/>
      </dsp:nvSpPr>
      <dsp:spPr>
        <a:xfrm>
          <a:off x="4536487" y="2490490"/>
          <a:ext cx="843867" cy="843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26357" y="2490490"/>
        <a:ext cx="464127" cy="635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67CD1-2621-430D-AB94-79523239B785}">
      <dsp:nvSpPr>
        <dsp:cNvPr id="0" name=""/>
        <dsp:cNvSpPr/>
      </dsp:nvSpPr>
      <dsp:spPr>
        <a:xfrm>
          <a:off x="596528" y="334541"/>
          <a:ext cx="815062" cy="81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9CC666-7718-43AD-B56E-2F7B8370E31B}">
      <dsp:nvSpPr>
        <dsp:cNvPr id="0" name=""/>
        <dsp:cNvSpPr/>
      </dsp:nvSpPr>
      <dsp:spPr>
        <a:xfrm>
          <a:off x="8053" y="1289920"/>
          <a:ext cx="2328750" cy="6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Customizable Themes:</a:t>
          </a:r>
          <a:endParaRPr lang="en-US" sz="1900" kern="1200" dirty="0"/>
        </a:p>
      </dsp:txBody>
      <dsp:txXfrm>
        <a:off x="8053" y="1289920"/>
        <a:ext cx="2328750" cy="600380"/>
      </dsp:txXfrm>
    </dsp:sp>
    <dsp:sp modelId="{6DEB808F-4162-4341-AB7D-7E17EAB9A621}">
      <dsp:nvSpPr>
        <dsp:cNvPr id="0" name=""/>
        <dsp:cNvSpPr/>
      </dsp:nvSpPr>
      <dsp:spPr>
        <a:xfrm>
          <a:off x="8053" y="1941966"/>
          <a:ext cx="2328750" cy="1005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Light and dark modes.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Option to change color schemes</a:t>
          </a:r>
        </a:p>
      </dsp:txBody>
      <dsp:txXfrm>
        <a:off x="8053" y="1941966"/>
        <a:ext cx="2328750" cy="1005072"/>
      </dsp:txXfrm>
    </dsp:sp>
    <dsp:sp modelId="{860EF3FD-70A0-4AAD-A517-E1D08BD18046}">
      <dsp:nvSpPr>
        <dsp:cNvPr id="0" name=""/>
        <dsp:cNvSpPr/>
      </dsp:nvSpPr>
      <dsp:spPr>
        <a:xfrm>
          <a:off x="3078933" y="334541"/>
          <a:ext cx="815062" cy="81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94A29C-F66F-403A-AB04-1268EBEF8DC9}">
      <dsp:nvSpPr>
        <dsp:cNvPr id="0" name=""/>
        <dsp:cNvSpPr/>
      </dsp:nvSpPr>
      <dsp:spPr>
        <a:xfrm>
          <a:off x="2744334" y="1289920"/>
          <a:ext cx="2328750" cy="6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Drag and Drop:</a:t>
          </a:r>
          <a:endParaRPr lang="en-US" sz="1900" kern="1200" dirty="0"/>
        </a:p>
      </dsp:txBody>
      <dsp:txXfrm>
        <a:off x="2744334" y="1289920"/>
        <a:ext cx="2328750" cy="600380"/>
      </dsp:txXfrm>
    </dsp:sp>
    <dsp:sp modelId="{EF976DAC-C790-4DBD-BE95-76784002FCEB}">
      <dsp:nvSpPr>
        <dsp:cNvPr id="0" name=""/>
        <dsp:cNvSpPr/>
      </dsp:nvSpPr>
      <dsp:spPr>
        <a:xfrm>
          <a:off x="2744334" y="1941966"/>
          <a:ext cx="2328750" cy="1005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Reorder tasks using drag and drop</a:t>
          </a:r>
        </a:p>
      </dsp:txBody>
      <dsp:txXfrm>
        <a:off x="2744334" y="1941966"/>
        <a:ext cx="2328750" cy="1005072"/>
      </dsp:txXfrm>
    </dsp:sp>
    <dsp:sp modelId="{317D7814-6991-4683-912E-46111C664FB3}">
      <dsp:nvSpPr>
        <dsp:cNvPr id="0" name=""/>
        <dsp:cNvSpPr/>
      </dsp:nvSpPr>
      <dsp:spPr>
        <a:xfrm>
          <a:off x="5932021" y="334541"/>
          <a:ext cx="815062" cy="815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07FB17-0F78-4335-90B9-A88EC15BBEAA}">
      <dsp:nvSpPr>
        <dsp:cNvPr id="0" name=""/>
        <dsp:cNvSpPr/>
      </dsp:nvSpPr>
      <dsp:spPr>
        <a:xfrm>
          <a:off x="5480615" y="1289920"/>
          <a:ext cx="2328750" cy="6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Responsive Design:</a:t>
          </a:r>
          <a:endParaRPr lang="en-US" sz="1900" kern="1200" dirty="0"/>
        </a:p>
      </dsp:txBody>
      <dsp:txXfrm>
        <a:off x="5480615" y="1289920"/>
        <a:ext cx="2328750" cy="600380"/>
      </dsp:txXfrm>
    </dsp:sp>
    <dsp:sp modelId="{9283C167-461D-4133-AE68-DC0F5DA07C20}">
      <dsp:nvSpPr>
        <dsp:cNvPr id="0" name=""/>
        <dsp:cNvSpPr/>
      </dsp:nvSpPr>
      <dsp:spPr>
        <a:xfrm>
          <a:off x="5480615" y="1941966"/>
          <a:ext cx="2328750" cy="1005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Ensure the UI adapts to different screen sizes</a:t>
          </a:r>
        </a:p>
      </dsp:txBody>
      <dsp:txXfrm>
        <a:off x="5480615" y="1941966"/>
        <a:ext cx="2328750" cy="1005072"/>
      </dsp:txXfrm>
    </dsp:sp>
    <dsp:sp modelId="{D01E8B69-7B60-4229-937F-DD9DDC8003C7}">
      <dsp:nvSpPr>
        <dsp:cNvPr id="0" name=""/>
        <dsp:cNvSpPr/>
      </dsp:nvSpPr>
      <dsp:spPr>
        <a:xfrm>
          <a:off x="8596398" y="334541"/>
          <a:ext cx="815062" cy="8150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2E88CE-8924-4DD9-B198-C270AE945AAC}">
      <dsp:nvSpPr>
        <dsp:cNvPr id="0" name=""/>
        <dsp:cNvSpPr/>
      </dsp:nvSpPr>
      <dsp:spPr>
        <a:xfrm>
          <a:off x="8216896" y="1289920"/>
          <a:ext cx="2328750" cy="6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Context Menus:</a:t>
          </a:r>
          <a:endParaRPr lang="en-US" sz="1900" kern="1200" dirty="0"/>
        </a:p>
      </dsp:txBody>
      <dsp:txXfrm>
        <a:off x="8216896" y="1289920"/>
        <a:ext cx="2328750" cy="600380"/>
      </dsp:txXfrm>
    </dsp:sp>
    <dsp:sp modelId="{567A6C12-10C1-48A0-8BDB-97F6503F78ED}">
      <dsp:nvSpPr>
        <dsp:cNvPr id="0" name=""/>
        <dsp:cNvSpPr/>
      </dsp:nvSpPr>
      <dsp:spPr>
        <a:xfrm>
          <a:off x="8216896" y="1941966"/>
          <a:ext cx="2328750" cy="1005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Right-click options for quick actions (edit, delete, mark complete)</a:t>
          </a:r>
        </a:p>
      </dsp:txBody>
      <dsp:txXfrm>
        <a:off x="8216896" y="1941966"/>
        <a:ext cx="2328750" cy="1005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5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7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9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3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erson writing on a notepad">
            <a:extLst>
              <a:ext uri="{FF2B5EF4-FFF2-40B4-BE49-F238E27FC236}">
                <a16:creationId xmlns:a16="http://schemas.microsoft.com/office/drawing/2014/main" id="{9C2B89D9-351B-EF62-39AF-4FFCDEE07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3177" b="158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BEACF-D0F7-03CC-5F55-BE7BFADD4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90" y="553601"/>
            <a:ext cx="10572000" cy="19798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Task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3EC2A-0EE0-CC32-E6F3-7E6F5903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3429000"/>
            <a:ext cx="10572000" cy="32211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Human-computer interaction project proposal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Presented by: </a:t>
            </a:r>
            <a:r>
              <a:rPr lang="en-US" dirty="0"/>
              <a:t>Badr Elsayed - 22010664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Other Team members: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Adham</a:t>
            </a:r>
            <a:r>
              <a:rPr lang="en-US" dirty="0"/>
              <a:t> Anas- 22010601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Mohamed Mostafa Sayed - 22011170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Nour Khaled Mohamed - 22011319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Ali El-Deen Maher - 22010934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Yousef Awad - 22011390</a:t>
            </a:r>
          </a:p>
        </p:txBody>
      </p:sp>
    </p:spTree>
    <p:extLst>
      <p:ext uri="{BB962C8B-B14F-4D97-AF65-F5344CB8AC3E}">
        <p14:creationId xmlns:p14="http://schemas.microsoft.com/office/powerpoint/2010/main" val="24010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>
                <a:latin typeface="+mj-lt"/>
                <a:ea typeface="+mj-ea"/>
                <a:cs typeface="+mj-cs"/>
              </a:rPr>
              <a:t>Progress Insights &amp; Analytics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F5FDB9D-3CC5-ABCF-68A7-ECE91AB2C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36305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18414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 flipping">
            <a:extLst>
              <a:ext uri="{FF2B5EF4-FFF2-40B4-BE49-F238E27FC236}">
                <a16:creationId xmlns:a16="http://schemas.microsoft.com/office/drawing/2014/main" id="{123A3708-0D02-B051-8409-AFFFD7CC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31" t="18161" b="88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 fontScale="90000"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Calendar View and create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2999"/>
            <a:ext cx="4921687" cy="3353955"/>
          </a:xfrm>
        </p:spPr>
        <p:txBody>
          <a:bodyPr>
            <a:normAutofit/>
          </a:bodyPr>
          <a:lstStyle/>
          <a:p>
            <a:pPr marL="2743200" lvl="6" indent="0">
              <a:spcAft>
                <a:spcPts val="700"/>
              </a:spcAft>
              <a:buNone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146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Offer a calendar view for a visual representation of upcoming deadlines and events.</a:t>
            </a:r>
          </a:p>
          <a:p>
            <a:pPr marL="5146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Create a schedule for daily, weekly and monthly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3803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50DE9ED9-3FB0-482A-6CC1-B1AB401D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71" r="9091" b="772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7BC3-3FEC-4EBB-6298-6B752A6A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Progress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DC0C-D7C4-C8EA-45F1-4328BF1C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2571750" lvl="5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146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Offer a progress bar or percentage completion for tasks that involve multiple steps or subtasks.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6030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6783-B07A-341A-A1C4-A71FBFC5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sz="4400" b="1" dirty="0"/>
              <a:t>User Interface Features</a:t>
            </a:r>
            <a:endParaRPr lang="en-US" sz="4400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8DB72F7-FA3E-6FA5-ADB9-60B6C42A3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49735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41244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Wood human figure">
            <a:extLst>
              <a:ext uri="{FF2B5EF4-FFF2-40B4-BE49-F238E27FC236}">
                <a16:creationId xmlns:a16="http://schemas.microsoft.com/office/drawing/2014/main" id="{9AA8EB19-817B-D03C-3978-0EC12C2B7A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97ABF7-16C0-8109-069A-EC125093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you,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Ask me something!</a:t>
            </a:r>
          </a:p>
        </p:txBody>
      </p:sp>
    </p:spTree>
    <p:extLst>
      <p:ext uri="{BB962C8B-B14F-4D97-AF65-F5344CB8AC3E}">
        <p14:creationId xmlns:p14="http://schemas.microsoft.com/office/powerpoint/2010/main" val="1423057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ed pins pinned on a calendar">
            <a:extLst>
              <a:ext uri="{FF2B5EF4-FFF2-40B4-BE49-F238E27FC236}">
                <a16:creationId xmlns:a16="http://schemas.microsoft.com/office/drawing/2014/main" id="{54D0961C-9BD6-685E-D61A-04919346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98" r="9091" b="1969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140CE-27F4-A3AE-2409-4B3F3894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US" sz="4400" dirty="0"/>
              <a:t>O</a:t>
            </a:r>
            <a:r>
              <a:rPr lang="en-US" sz="4400" b="1" dirty="0"/>
              <a:t>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3073-365F-35D8-FB4B-2BA46A6B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Using Python-</a:t>
            </a:r>
            <a:r>
              <a:rPr lang="en-US" sz="2000" b="1" dirty="0" err="1"/>
              <a:t>PyQt</a:t>
            </a:r>
            <a:r>
              <a:rPr lang="en-US" sz="2000" b="1" dirty="0"/>
              <a:t>,</a:t>
            </a:r>
          </a:p>
          <a:p>
            <a:pPr marL="0" indent="0">
              <a:buNone/>
            </a:pPr>
            <a:r>
              <a:rPr lang="en-US" sz="2000" b="1" dirty="0"/>
              <a:t>An application that helps users: </a:t>
            </a:r>
          </a:p>
          <a:p>
            <a:pPr lvl="2"/>
            <a:r>
              <a:rPr lang="en-US" sz="1600" dirty="0">
                <a:latin typeface="Liberation Serif"/>
              </a:rPr>
              <a:t>Manage their time efficiently using varies study Techniques.</a:t>
            </a:r>
          </a:p>
          <a:p>
            <a:pPr lvl="2"/>
            <a:r>
              <a:rPr lang="en-US" sz="1600" dirty="0">
                <a:latin typeface="Liberation Serif"/>
              </a:rPr>
              <a:t>Organize their tasks and categorize them </a:t>
            </a:r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into projects or lists and </a:t>
            </a:r>
            <a:r>
              <a:rPr lang="en-US" sz="1600" kern="100" dirty="0"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make schedules</a:t>
            </a:r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.</a:t>
            </a:r>
          </a:p>
          <a:p>
            <a:pPr lvl="2"/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Set due dates for tasks with Notifications and reminders for upcoming due dates.</a:t>
            </a:r>
          </a:p>
          <a:p>
            <a:pPr lvl="2"/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Filter tasks by status, priority, or due date.</a:t>
            </a:r>
          </a:p>
          <a:p>
            <a:pPr lvl="2"/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Track their progress in completing their tasks.</a:t>
            </a:r>
          </a:p>
        </p:txBody>
      </p:sp>
    </p:spTree>
    <p:extLst>
      <p:ext uri="{BB962C8B-B14F-4D97-AF65-F5344CB8AC3E}">
        <p14:creationId xmlns:p14="http://schemas.microsoft.com/office/powerpoint/2010/main" val="490259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E7C2-936A-B1EA-CB30-F18CBA65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Storage/Database</a:t>
            </a:r>
            <a:br>
              <a:rPr lang="en-US" sz="3100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</a:br>
            <a:endParaRPr lang="en-US" sz="3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7A77F0-9895-12A2-9754-4CC2968A9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477044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81757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AE158-447C-2B5B-33C6-31EA976B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  <a:effectLst/>
              </a:rPr>
              <a:t>Core Features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5EF7-4FA3-1CBC-471E-DE5C014C3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2374" y="1614401"/>
            <a:ext cx="6080050" cy="4421051"/>
          </a:xfrm>
          <a:effectLst/>
        </p:spPr>
        <p:txBody>
          <a:bodyPr vert="horz" lIns="91440" tIns="45720" rIns="91440" bIns="45720" numCol="2" rtlCol="0" anchor="ctr">
            <a:normAutofit/>
          </a:bodyPr>
          <a:lstStyle/>
          <a:p>
            <a:pPr lvl="1"/>
            <a:r>
              <a:rPr lang="en-US" sz="1800" dirty="0">
                <a:effectLst/>
              </a:rPr>
              <a:t>Task Management</a:t>
            </a:r>
          </a:p>
          <a:p>
            <a:pPr lvl="1"/>
            <a:r>
              <a:rPr lang="en-US" sz="1800" dirty="0">
                <a:effectLst/>
              </a:rPr>
              <a:t>Task Organization</a:t>
            </a:r>
          </a:p>
          <a:p>
            <a:pPr lvl="1"/>
            <a:r>
              <a:rPr lang="en-US" sz="1800" dirty="0">
                <a:effectLst/>
              </a:rPr>
              <a:t>Due Dates and Reminders</a:t>
            </a:r>
          </a:p>
          <a:p>
            <a:pPr lvl="1"/>
            <a:r>
              <a:rPr lang="en-US" sz="1800" dirty="0">
                <a:effectLst/>
              </a:rPr>
              <a:t>Search and Filter</a:t>
            </a:r>
            <a:endParaRPr lang="en-US" sz="1800" dirty="0"/>
          </a:p>
          <a:p>
            <a:pPr lvl="1"/>
            <a:r>
              <a:rPr lang="en-US" sz="1800" dirty="0"/>
              <a:t>Study Techniques</a:t>
            </a:r>
          </a:p>
          <a:p>
            <a:pPr lvl="1"/>
            <a:r>
              <a:rPr lang="en-US" sz="1800" dirty="0"/>
              <a:t>Progress Insights &amp; Analytics</a:t>
            </a:r>
          </a:p>
          <a:p>
            <a:pPr lvl="1"/>
            <a:r>
              <a:rPr lang="en-US" sz="1800" dirty="0"/>
              <a:t>Calendar View and create schedules</a:t>
            </a:r>
          </a:p>
          <a:p>
            <a:pPr lvl="1"/>
            <a:r>
              <a:rPr lang="en-US" sz="1800" dirty="0"/>
              <a:t>Progress Tracking</a:t>
            </a:r>
          </a:p>
          <a:p>
            <a:pPr lvl="1"/>
            <a:endParaRPr lang="en-US" dirty="0">
              <a:effectLst/>
            </a:endParaRPr>
          </a:p>
          <a:p>
            <a:pPr marL="0" indent="0">
              <a:buNone/>
            </a:pP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3630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3056-58C2-BEED-1A58-FB75C509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687286"/>
            <a:ext cx="3904488" cy="3978017"/>
          </a:xfrm>
        </p:spPr>
        <p:txBody>
          <a:bodyPr anchor="t"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000" kern="1200" cap="all" dirty="0">
                <a:latin typeface="+mj-lt"/>
                <a:ea typeface="+mj-ea"/>
                <a:cs typeface="+mj-cs"/>
              </a:rPr>
              <a:t>Task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4BC90E-4DD0-A07F-9274-E90D3CFFD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653182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456871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5C8E729-D048-70B0-2DB0-412FB385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59" r="9091" b="1191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Task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3028950" lvl="6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Categorize tasks into projects or lists.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Tagging system for better organization.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Subtasks for breaking down larger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296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2527A27D-133C-99A2-511B-10294613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257" r="9091" b="713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Due Dates and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3028950" lvl="6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Set due dates for tasks.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Recurring tasks (daily, weekly, monthly).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Notifications and reminders for upcoming due dates.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0008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D36FFEDB-2C36-6320-E2FD-D372B125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87" r="9091" b="17204"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7BC3-3FEC-4EBB-6298-6B752A6A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Search </a:t>
            </a:r>
            <a:br>
              <a:rPr lang="en-US" sz="4400" kern="1200" cap="all" dirty="0">
                <a:latin typeface="+mj-lt"/>
                <a:ea typeface="+mj-ea"/>
                <a:cs typeface="+mj-cs"/>
              </a:rPr>
            </a:br>
            <a:r>
              <a:rPr lang="en-US" sz="4400" kern="1200" cap="all" dirty="0">
                <a:latin typeface="+mj-lt"/>
                <a:ea typeface="+mj-ea"/>
                <a:cs typeface="+mj-cs"/>
              </a:rPr>
              <a:t>and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DC0C-D7C4-C8EA-45F1-4328BF1C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2743200" lvl="6" indent="0">
              <a:spcAft>
                <a:spcPts val="700"/>
              </a:spcAft>
              <a:buNone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Search functionality to find tasks quickly.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Filter tasks by status, priority, or due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958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topwatch">
            <a:extLst>
              <a:ext uri="{FF2B5EF4-FFF2-40B4-BE49-F238E27FC236}">
                <a16:creationId xmlns:a16="http://schemas.microsoft.com/office/drawing/2014/main" id="{D16990C4-AB1C-7791-6AFD-4D64F45C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9513" b="387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3056-58C2-BEED-1A58-FB75C509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800" kern="1200" cap="all" dirty="0">
                <a:latin typeface="+mj-lt"/>
                <a:ea typeface="+mj-ea"/>
                <a:cs typeface="+mj-cs"/>
              </a:rPr>
              <a:t>Study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4669-4747-15DB-1183-37FDF485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629000">
              <a:spcAft>
                <a:spcPts val="700"/>
              </a:spcAft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en-US" sz="2000" dirty="0"/>
              <a:t>Offers a variety of study techniques tailored to boost focus and productivity, including the Pomodoro Technique and more</a:t>
            </a:r>
            <a:endParaRPr lang="en-US" sz="2000" kern="100" dirty="0"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601100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167</TotalTime>
  <Words>426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NSimSun</vt:lpstr>
      <vt:lpstr>Arial</vt:lpstr>
      <vt:lpstr>Century Gothic</vt:lpstr>
      <vt:lpstr>Liberation Serif</vt:lpstr>
      <vt:lpstr>Symbol</vt:lpstr>
      <vt:lpstr>Wingdings 2</vt:lpstr>
      <vt:lpstr>Quotable</vt:lpstr>
      <vt:lpstr>Task Management App</vt:lpstr>
      <vt:lpstr>Objectives</vt:lpstr>
      <vt:lpstr>Storage/Database </vt:lpstr>
      <vt:lpstr>Core Features</vt:lpstr>
      <vt:lpstr>Task Management</vt:lpstr>
      <vt:lpstr>Task Organization</vt:lpstr>
      <vt:lpstr>Due Dates and Reminders</vt:lpstr>
      <vt:lpstr>Search  and Filter</vt:lpstr>
      <vt:lpstr>Study Techniques</vt:lpstr>
      <vt:lpstr>Progress Insights &amp; Analytics</vt:lpstr>
      <vt:lpstr>Calendar View and create schedule</vt:lpstr>
      <vt:lpstr>Progress Tracking</vt:lpstr>
      <vt:lpstr>User Interface Features</vt:lpstr>
      <vt:lpstr>Thank you,  Ask me something!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نور خالد محمد احمد محمد</dc:creator>
  <cp:lastModifiedBy>بدر السيد جلال محمود بدر</cp:lastModifiedBy>
  <cp:revision>11</cp:revision>
  <dcterms:created xsi:type="dcterms:W3CDTF">2024-10-18T12:32:55Z</dcterms:created>
  <dcterms:modified xsi:type="dcterms:W3CDTF">2024-10-18T18:07:25Z</dcterms:modified>
</cp:coreProperties>
</file>