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0"/>
  </p:notesMasterIdLst>
  <p:handoutMasterIdLst>
    <p:handoutMasterId r:id="rId41"/>
  </p:handoutMasterIdLst>
  <p:sldIdLst>
    <p:sldId id="312" r:id="rId5"/>
    <p:sldId id="320" r:id="rId6"/>
    <p:sldId id="330" r:id="rId7"/>
    <p:sldId id="316" r:id="rId8"/>
    <p:sldId id="337" r:id="rId9"/>
    <p:sldId id="310" r:id="rId10"/>
    <p:sldId id="338" r:id="rId11"/>
    <p:sldId id="339" r:id="rId12"/>
    <p:sldId id="340" r:id="rId13"/>
    <p:sldId id="341" r:id="rId14"/>
    <p:sldId id="342" r:id="rId15"/>
    <p:sldId id="343" r:id="rId16"/>
    <p:sldId id="344" r:id="rId17"/>
    <p:sldId id="345" r:id="rId18"/>
    <p:sldId id="356" r:id="rId19"/>
    <p:sldId id="346" r:id="rId20"/>
    <p:sldId id="347" r:id="rId21"/>
    <p:sldId id="357" r:id="rId22"/>
    <p:sldId id="348" r:id="rId23"/>
    <p:sldId id="349" r:id="rId24"/>
    <p:sldId id="350" r:id="rId25"/>
    <p:sldId id="351" r:id="rId26"/>
    <p:sldId id="353" r:id="rId27"/>
    <p:sldId id="352" r:id="rId28"/>
    <p:sldId id="354" r:id="rId29"/>
    <p:sldId id="355" r:id="rId30"/>
    <p:sldId id="358" r:id="rId31"/>
    <p:sldId id="359" r:id="rId32"/>
    <p:sldId id="360" r:id="rId33"/>
    <p:sldId id="361" r:id="rId34"/>
    <p:sldId id="362" r:id="rId35"/>
    <p:sldId id="363" r:id="rId36"/>
    <p:sldId id="364" r:id="rId37"/>
    <p:sldId id="335" r:id="rId38"/>
    <p:sldId id="33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5EF"/>
    <a:srgbClr val="D2EADB"/>
    <a:srgbClr val="DC4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7" autoAdjust="0"/>
  </p:normalViewPr>
  <p:slideViewPr>
    <p:cSldViewPr snapToGrid="0">
      <p:cViewPr>
        <p:scale>
          <a:sx n="75" d="100"/>
          <a:sy n="75" d="100"/>
        </p:scale>
        <p:origin x="974" y="120"/>
      </p:cViewPr>
      <p:guideLst/>
    </p:cSldViewPr>
  </p:slideViewPr>
  <p:outlineViewPr>
    <p:cViewPr>
      <p:scale>
        <a:sx n="33" d="100"/>
        <a:sy n="33" d="100"/>
      </p:scale>
      <p:origin x="0" y="-3480"/>
    </p:cViewPr>
  </p:outlineViewPr>
  <p:notesTextViewPr>
    <p:cViewPr>
      <p:scale>
        <a:sx n="1" d="1"/>
        <a:sy n="1" d="1"/>
      </p:scale>
      <p:origin x="0" y="0"/>
    </p:cViewPr>
  </p:notesTextViewPr>
  <p:sorterViewPr>
    <p:cViewPr>
      <p:scale>
        <a:sx n="100" d="100"/>
        <a:sy n="100" d="100"/>
      </p:scale>
      <p:origin x="0" y="-1522"/>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BDAB5E-CCA7-47A7-9412-F7CD68B374D0}"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28E39A15-CA31-45AD-82D7-AC001ACCDE83}">
      <dgm:prSet/>
      <dgm:spPr/>
      <dgm:t>
        <a:bodyPr/>
        <a:lstStyle/>
        <a:p>
          <a:r>
            <a:rPr lang="en-US"/>
            <a:t>In today's fast-paced world, individuals and teams struggle to stay organized and on top of their workloads, leading to missed deadlines, decreased productivity, and increased stress.</a:t>
          </a:r>
        </a:p>
      </dgm:t>
    </dgm:pt>
    <dgm:pt modelId="{6F014198-73CA-445D-BE79-05DD023B889F}" type="parTrans" cxnId="{8A491023-C6F7-44F6-AF61-5B6B28644AE1}">
      <dgm:prSet/>
      <dgm:spPr/>
      <dgm:t>
        <a:bodyPr/>
        <a:lstStyle/>
        <a:p>
          <a:endParaRPr lang="en-US"/>
        </a:p>
      </dgm:t>
    </dgm:pt>
    <dgm:pt modelId="{C64EF4A2-0013-4880-994F-D01C6D5C78DC}" type="sibTrans" cxnId="{8A491023-C6F7-44F6-AF61-5B6B28644AE1}">
      <dgm:prSet/>
      <dgm:spPr/>
      <dgm:t>
        <a:bodyPr/>
        <a:lstStyle/>
        <a:p>
          <a:endParaRPr lang="en-US"/>
        </a:p>
      </dgm:t>
    </dgm:pt>
    <dgm:pt modelId="{BB36D2D0-CE71-41C2-964A-CF1D852FD10B}">
      <dgm:prSet/>
      <dgm:spPr/>
      <dgm:t>
        <a:bodyPr/>
        <a:lstStyle/>
        <a:p>
          <a:r>
            <a:rPr lang="en-US"/>
            <a:t>Using </a:t>
          </a:r>
          <a:r>
            <a:rPr lang="en-US" b="1"/>
            <a:t>Tasky</a:t>
          </a:r>
          <a:r>
            <a:rPr lang="en-US"/>
            <a:t>, you can regain control of your time and achieve your goals with ease</a:t>
          </a:r>
        </a:p>
      </dgm:t>
    </dgm:pt>
    <dgm:pt modelId="{C0811532-05C2-493F-B1CD-F352B4CB8F39}" type="parTrans" cxnId="{0133EC14-CEC1-482A-AD06-29ABAA1342B6}">
      <dgm:prSet/>
      <dgm:spPr/>
      <dgm:t>
        <a:bodyPr/>
        <a:lstStyle/>
        <a:p>
          <a:endParaRPr lang="en-US"/>
        </a:p>
      </dgm:t>
    </dgm:pt>
    <dgm:pt modelId="{104CAA09-72B3-4278-828C-064149B9EDD0}" type="sibTrans" cxnId="{0133EC14-CEC1-482A-AD06-29ABAA1342B6}">
      <dgm:prSet/>
      <dgm:spPr/>
      <dgm:t>
        <a:bodyPr/>
        <a:lstStyle/>
        <a:p>
          <a:endParaRPr lang="en-US"/>
        </a:p>
      </dgm:t>
    </dgm:pt>
    <dgm:pt modelId="{6F81E907-0C1B-4487-85FD-0E29051DC48F}">
      <dgm:prSet/>
      <dgm:spPr/>
      <dgm:t>
        <a:bodyPr/>
        <a:lstStyle/>
        <a:p>
          <a:r>
            <a:rPr lang="en-US" b="1" dirty="0"/>
            <a:t>Tasky</a:t>
          </a:r>
          <a:r>
            <a:rPr lang="en-US" dirty="0"/>
            <a:t> provides a user-friendly platform for organizing tasks, setting priorities, tracking progress, and collaborating with others.</a:t>
          </a:r>
        </a:p>
      </dgm:t>
    </dgm:pt>
    <dgm:pt modelId="{43A1457E-9B6E-46BD-B290-B8B09BFDA3FC}" type="parTrans" cxnId="{2EA6FFA1-4434-4CAC-8730-7D3654058E68}">
      <dgm:prSet/>
      <dgm:spPr/>
      <dgm:t>
        <a:bodyPr/>
        <a:lstStyle/>
        <a:p>
          <a:endParaRPr lang="en-US"/>
        </a:p>
      </dgm:t>
    </dgm:pt>
    <dgm:pt modelId="{3E782FEF-9848-4F2B-B13E-517755B3575E}" type="sibTrans" cxnId="{2EA6FFA1-4434-4CAC-8730-7D3654058E68}">
      <dgm:prSet/>
      <dgm:spPr/>
      <dgm:t>
        <a:bodyPr/>
        <a:lstStyle/>
        <a:p>
          <a:endParaRPr lang="en-US"/>
        </a:p>
      </dgm:t>
    </dgm:pt>
    <dgm:pt modelId="{E76F32B7-91AF-4F17-9004-FFC39D435599}" type="pres">
      <dgm:prSet presAssocID="{09BDAB5E-CCA7-47A7-9412-F7CD68B374D0}" presName="outerComposite" presStyleCnt="0">
        <dgm:presLayoutVars>
          <dgm:chMax val="5"/>
          <dgm:dir/>
          <dgm:resizeHandles val="exact"/>
        </dgm:presLayoutVars>
      </dgm:prSet>
      <dgm:spPr/>
    </dgm:pt>
    <dgm:pt modelId="{71C558D2-1C3B-49C6-ABB9-63623DACEE94}" type="pres">
      <dgm:prSet presAssocID="{09BDAB5E-CCA7-47A7-9412-F7CD68B374D0}" presName="dummyMaxCanvas" presStyleCnt="0">
        <dgm:presLayoutVars/>
      </dgm:prSet>
      <dgm:spPr/>
    </dgm:pt>
    <dgm:pt modelId="{55663ED9-E6AB-49D4-8504-A55F23234D4D}" type="pres">
      <dgm:prSet presAssocID="{09BDAB5E-CCA7-47A7-9412-F7CD68B374D0}" presName="ThreeNodes_1" presStyleLbl="node1" presStyleIdx="0" presStyleCnt="3">
        <dgm:presLayoutVars>
          <dgm:bulletEnabled val="1"/>
        </dgm:presLayoutVars>
      </dgm:prSet>
      <dgm:spPr/>
    </dgm:pt>
    <dgm:pt modelId="{B1714715-2A3D-4103-8DE5-1B77745EE312}" type="pres">
      <dgm:prSet presAssocID="{09BDAB5E-CCA7-47A7-9412-F7CD68B374D0}" presName="ThreeNodes_2" presStyleLbl="node1" presStyleIdx="1" presStyleCnt="3">
        <dgm:presLayoutVars>
          <dgm:bulletEnabled val="1"/>
        </dgm:presLayoutVars>
      </dgm:prSet>
      <dgm:spPr/>
    </dgm:pt>
    <dgm:pt modelId="{8BF1BF6C-C034-44D2-B17D-3ED9CF8680BC}" type="pres">
      <dgm:prSet presAssocID="{09BDAB5E-CCA7-47A7-9412-F7CD68B374D0}" presName="ThreeNodes_3" presStyleLbl="node1" presStyleIdx="2" presStyleCnt="3">
        <dgm:presLayoutVars>
          <dgm:bulletEnabled val="1"/>
        </dgm:presLayoutVars>
      </dgm:prSet>
      <dgm:spPr/>
    </dgm:pt>
    <dgm:pt modelId="{A24D1EB8-B7CF-4DB8-8692-0FAE0F2774B6}" type="pres">
      <dgm:prSet presAssocID="{09BDAB5E-CCA7-47A7-9412-F7CD68B374D0}" presName="ThreeConn_1-2" presStyleLbl="fgAccFollowNode1" presStyleIdx="0" presStyleCnt="2">
        <dgm:presLayoutVars>
          <dgm:bulletEnabled val="1"/>
        </dgm:presLayoutVars>
      </dgm:prSet>
      <dgm:spPr/>
    </dgm:pt>
    <dgm:pt modelId="{7D64E46D-49D5-45E3-A2CE-70B60EA7809A}" type="pres">
      <dgm:prSet presAssocID="{09BDAB5E-CCA7-47A7-9412-F7CD68B374D0}" presName="ThreeConn_2-3" presStyleLbl="fgAccFollowNode1" presStyleIdx="1" presStyleCnt="2">
        <dgm:presLayoutVars>
          <dgm:bulletEnabled val="1"/>
        </dgm:presLayoutVars>
      </dgm:prSet>
      <dgm:spPr/>
    </dgm:pt>
    <dgm:pt modelId="{34BC6D3B-77B0-425F-9595-6CA55AE07B8C}" type="pres">
      <dgm:prSet presAssocID="{09BDAB5E-CCA7-47A7-9412-F7CD68B374D0}" presName="ThreeNodes_1_text" presStyleLbl="node1" presStyleIdx="2" presStyleCnt="3">
        <dgm:presLayoutVars>
          <dgm:bulletEnabled val="1"/>
        </dgm:presLayoutVars>
      </dgm:prSet>
      <dgm:spPr/>
    </dgm:pt>
    <dgm:pt modelId="{42ED42AC-FE31-41B6-A0D9-0A5D6D5689AA}" type="pres">
      <dgm:prSet presAssocID="{09BDAB5E-CCA7-47A7-9412-F7CD68B374D0}" presName="ThreeNodes_2_text" presStyleLbl="node1" presStyleIdx="2" presStyleCnt="3">
        <dgm:presLayoutVars>
          <dgm:bulletEnabled val="1"/>
        </dgm:presLayoutVars>
      </dgm:prSet>
      <dgm:spPr/>
    </dgm:pt>
    <dgm:pt modelId="{8BA8E476-6345-4315-91E2-513638EBB511}" type="pres">
      <dgm:prSet presAssocID="{09BDAB5E-CCA7-47A7-9412-F7CD68B374D0}" presName="ThreeNodes_3_text" presStyleLbl="node1" presStyleIdx="2" presStyleCnt="3">
        <dgm:presLayoutVars>
          <dgm:bulletEnabled val="1"/>
        </dgm:presLayoutVars>
      </dgm:prSet>
      <dgm:spPr/>
    </dgm:pt>
  </dgm:ptLst>
  <dgm:cxnLst>
    <dgm:cxn modelId="{0133EC14-CEC1-482A-AD06-29ABAA1342B6}" srcId="{09BDAB5E-CCA7-47A7-9412-F7CD68B374D0}" destId="{BB36D2D0-CE71-41C2-964A-CF1D852FD10B}" srcOrd="1" destOrd="0" parTransId="{C0811532-05C2-493F-B1CD-F352B4CB8F39}" sibTransId="{104CAA09-72B3-4278-828C-064149B9EDD0}"/>
    <dgm:cxn modelId="{5D158D1A-5FF3-49D9-975B-09E511188552}" type="presOf" srcId="{28E39A15-CA31-45AD-82D7-AC001ACCDE83}" destId="{34BC6D3B-77B0-425F-9595-6CA55AE07B8C}" srcOrd="1" destOrd="0" presId="urn:microsoft.com/office/officeart/2005/8/layout/vProcess5"/>
    <dgm:cxn modelId="{8A491023-C6F7-44F6-AF61-5B6B28644AE1}" srcId="{09BDAB5E-CCA7-47A7-9412-F7CD68B374D0}" destId="{28E39A15-CA31-45AD-82D7-AC001ACCDE83}" srcOrd="0" destOrd="0" parTransId="{6F014198-73CA-445D-BE79-05DD023B889F}" sibTransId="{C64EF4A2-0013-4880-994F-D01C6D5C78DC}"/>
    <dgm:cxn modelId="{DFAEB82A-9598-497D-805D-C8C764813833}" type="presOf" srcId="{6F81E907-0C1B-4487-85FD-0E29051DC48F}" destId="{8BF1BF6C-C034-44D2-B17D-3ED9CF8680BC}" srcOrd="0" destOrd="0" presId="urn:microsoft.com/office/officeart/2005/8/layout/vProcess5"/>
    <dgm:cxn modelId="{E2E73D6C-9C78-4F89-A7A0-171E7B184F4A}" type="presOf" srcId="{BB36D2D0-CE71-41C2-964A-CF1D852FD10B}" destId="{B1714715-2A3D-4103-8DE5-1B77745EE312}" srcOrd="0" destOrd="0" presId="urn:microsoft.com/office/officeart/2005/8/layout/vProcess5"/>
    <dgm:cxn modelId="{5B92506C-3C7A-41E7-9E21-AB4806F046A8}" type="presOf" srcId="{C64EF4A2-0013-4880-994F-D01C6D5C78DC}" destId="{A24D1EB8-B7CF-4DB8-8692-0FAE0F2774B6}" srcOrd="0" destOrd="0" presId="urn:microsoft.com/office/officeart/2005/8/layout/vProcess5"/>
    <dgm:cxn modelId="{DB772E74-CF14-4004-9177-C667A2D787F7}" type="presOf" srcId="{104CAA09-72B3-4278-828C-064149B9EDD0}" destId="{7D64E46D-49D5-45E3-A2CE-70B60EA7809A}" srcOrd="0" destOrd="0" presId="urn:microsoft.com/office/officeart/2005/8/layout/vProcess5"/>
    <dgm:cxn modelId="{2EA6FFA1-4434-4CAC-8730-7D3654058E68}" srcId="{09BDAB5E-CCA7-47A7-9412-F7CD68B374D0}" destId="{6F81E907-0C1B-4487-85FD-0E29051DC48F}" srcOrd="2" destOrd="0" parTransId="{43A1457E-9B6E-46BD-B290-B8B09BFDA3FC}" sibTransId="{3E782FEF-9848-4F2B-B13E-517755B3575E}"/>
    <dgm:cxn modelId="{14F903A4-1DF5-4BC8-82E8-06BE717209A5}" type="presOf" srcId="{6F81E907-0C1B-4487-85FD-0E29051DC48F}" destId="{8BA8E476-6345-4315-91E2-513638EBB511}" srcOrd="1" destOrd="0" presId="urn:microsoft.com/office/officeart/2005/8/layout/vProcess5"/>
    <dgm:cxn modelId="{2D724BB7-916F-4D97-B9E2-296A34D5F15E}" type="presOf" srcId="{BB36D2D0-CE71-41C2-964A-CF1D852FD10B}" destId="{42ED42AC-FE31-41B6-A0D9-0A5D6D5689AA}" srcOrd="1" destOrd="0" presId="urn:microsoft.com/office/officeart/2005/8/layout/vProcess5"/>
    <dgm:cxn modelId="{29712EE9-388D-4EF1-ACCD-D4DB242FA155}" type="presOf" srcId="{09BDAB5E-CCA7-47A7-9412-F7CD68B374D0}" destId="{E76F32B7-91AF-4F17-9004-FFC39D435599}" srcOrd="0" destOrd="0" presId="urn:microsoft.com/office/officeart/2005/8/layout/vProcess5"/>
    <dgm:cxn modelId="{F469DAEB-6BB8-4D50-85F2-1C7B6165E0AE}" type="presOf" srcId="{28E39A15-CA31-45AD-82D7-AC001ACCDE83}" destId="{55663ED9-E6AB-49D4-8504-A55F23234D4D}" srcOrd="0" destOrd="0" presId="urn:microsoft.com/office/officeart/2005/8/layout/vProcess5"/>
    <dgm:cxn modelId="{179DE3AE-464B-4E60-8C75-43848E4CEE00}" type="presParOf" srcId="{E76F32B7-91AF-4F17-9004-FFC39D435599}" destId="{71C558D2-1C3B-49C6-ABB9-63623DACEE94}" srcOrd="0" destOrd="0" presId="urn:microsoft.com/office/officeart/2005/8/layout/vProcess5"/>
    <dgm:cxn modelId="{BBF46FDC-4F9F-4D0F-98FA-D9B66FB56A50}" type="presParOf" srcId="{E76F32B7-91AF-4F17-9004-FFC39D435599}" destId="{55663ED9-E6AB-49D4-8504-A55F23234D4D}" srcOrd="1" destOrd="0" presId="urn:microsoft.com/office/officeart/2005/8/layout/vProcess5"/>
    <dgm:cxn modelId="{BBD8CB43-E759-4C16-BB08-6D679E483BA8}" type="presParOf" srcId="{E76F32B7-91AF-4F17-9004-FFC39D435599}" destId="{B1714715-2A3D-4103-8DE5-1B77745EE312}" srcOrd="2" destOrd="0" presId="urn:microsoft.com/office/officeart/2005/8/layout/vProcess5"/>
    <dgm:cxn modelId="{00EF7EC0-1E66-42E2-9C06-6CC01886DB17}" type="presParOf" srcId="{E76F32B7-91AF-4F17-9004-FFC39D435599}" destId="{8BF1BF6C-C034-44D2-B17D-3ED9CF8680BC}" srcOrd="3" destOrd="0" presId="urn:microsoft.com/office/officeart/2005/8/layout/vProcess5"/>
    <dgm:cxn modelId="{6132EAF1-5500-4BA9-895B-63BF1EBD9069}" type="presParOf" srcId="{E76F32B7-91AF-4F17-9004-FFC39D435599}" destId="{A24D1EB8-B7CF-4DB8-8692-0FAE0F2774B6}" srcOrd="4" destOrd="0" presId="urn:microsoft.com/office/officeart/2005/8/layout/vProcess5"/>
    <dgm:cxn modelId="{F9443F1E-B496-4481-B915-2B06FC20B737}" type="presParOf" srcId="{E76F32B7-91AF-4F17-9004-FFC39D435599}" destId="{7D64E46D-49D5-45E3-A2CE-70B60EA7809A}" srcOrd="5" destOrd="0" presId="urn:microsoft.com/office/officeart/2005/8/layout/vProcess5"/>
    <dgm:cxn modelId="{5B492A93-789C-43CF-9873-FC9D19FB8E78}" type="presParOf" srcId="{E76F32B7-91AF-4F17-9004-FFC39D435599}" destId="{34BC6D3B-77B0-425F-9595-6CA55AE07B8C}" srcOrd="6" destOrd="0" presId="urn:microsoft.com/office/officeart/2005/8/layout/vProcess5"/>
    <dgm:cxn modelId="{05918237-7AC0-4E3A-8532-4A1D2EDBB9E6}" type="presParOf" srcId="{E76F32B7-91AF-4F17-9004-FFC39D435599}" destId="{42ED42AC-FE31-41B6-A0D9-0A5D6D5689AA}" srcOrd="7" destOrd="0" presId="urn:microsoft.com/office/officeart/2005/8/layout/vProcess5"/>
    <dgm:cxn modelId="{E9B810CC-9D64-4045-8862-5540E3613379}" type="presParOf" srcId="{E76F32B7-91AF-4F17-9004-FFC39D435599}" destId="{8BA8E476-6345-4315-91E2-513638EBB511}"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CD2EAC-28EA-402A-856B-4FE8CA6E401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6DB8B3B-0C81-43B5-9920-B586A9D8A0EE}">
      <dgm:prSet/>
      <dgm:spPr>
        <a:noFill/>
        <a:ln>
          <a:noFill/>
        </a:ln>
      </dgm:spPr>
      <dgm:t>
        <a:bodyPr/>
        <a:lstStyle/>
        <a:p>
          <a:r>
            <a:rPr lang="en-US" dirty="0">
              <a:solidFill>
                <a:schemeClr val="tx1"/>
              </a:solidFill>
              <a:latin typeface="Source Sans Pro (Body)"/>
            </a:rPr>
            <a:t>An Application that help users:</a:t>
          </a:r>
        </a:p>
      </dgm:t>
    </dgm:pt>
    <dgm:pt modelId="{BFB8968E-004E-4429-ADCB-D36105F59ABB}" type="parTrans" cxnId="{D96D5037-04B4-400E-A4E1-5D110F65B1A8}">
      <dgm:prSet/>
      <dgm:spPr/>
      <dgm:t>
        <a:bodyPr/>
        <a:lstStyle/>
        <a:p>
          <a:endParaRPr lang="en-US"/>
        </a:p>
      </dgm:t>
    </dgm:pt>
    <dgm:pt modelId="{CF365D3C-6A9B-493B-9583-983601772178}" type="sibTrans" cxnId="{D96D5037-04B4-400E-A4E1-5D110F65B1A8}">
      <dgm:prSet/>
      <dgm:spPr/>
      <dgm:t>
        <a:bodyPr/>
        <a:lstStyle/>
        <a:p>
          <a:endParaRPr lang="en-US"/>
        </a:p>
      </dgm:t>
    </dgm:pt>
    <dgm:pt modelId="{18D75E5A-6B3A-40EE-9668-58412EC40228}">
      <dgm:prSet/>
      <dgm:spPr>
        <a:noFill/>
        <a:ln>
          <a:noFill/>
        </a:ln>
      </dgm:spPr>
      <dgm:t>
        <a:bodyPr/>
        <a:lstStyle/>
        <a:p>
          <a:r>
            <a:rPr lang="en-US" dirty="0">
              <a:solidFill>
                <a:schemeClr val="tx1"/>
              </a:solidFill>
              <a:latin typeface="Source Sans Pro (Body)"/>
            </a:rPr>
            <a:t>Manage their time efficiently </a:t>
          </a:r>
        </a:p>
      </dgm:t>
    </dgm:pt>
    <dgm:pt modelId="{E074769E-86A0-426C-8925-2649C81D098A}" type="parTrans" cxnId="{CFAC36E3-20AF-4963-84B6-780E4546A2EB}">
      <dgm:prSet/>
      <dgm:spPr/>
      <dgm:t>
        <a:bodyPr/>
        <a:lstStyle/>
        <a:p>
          <a:endParaRPr lang="en-US"/>
        </a:p>
      </dgm:t>
    </dgm:pt>
    <dgm:pt modelId="{0BC46B9F-4347-48EC-9506-251F914B38F1}" type="sibTrans" cxnId="{CFAC36E3-20AF-4963-84B6-780E4546A2EB}">
      <dgm:prSet/>
      <dgm:spPr/>
      <dgm:t>
        <a:bodyPr/>
        <a:lstStyle/>
        <a:p>
          <a:endParaRPr lang="en-US"/>
        </a:p>
      </dgm:t>
    </dgm:pt>
    <dgm:pt modelId="{AAAD390B-9735-4270-AECF-551B3AA33DA8}">
      <dgm:prSet/>
      <dgm:spPr>
        <a:noFill/>
        <a:ln>
          <a:noFill/>
        </a:ln>
      </dgm:spPr>
      <dgm:t>
        <a:bodyPr/>
        <a:lstStyle/>
        <a:p>
          <a:r>
            <a:rPr lang="en-US" dirty="0">
              <a:solidFill>
                <a:schemeClr val="tx1"/>
              </a:solidFill>
              <a:latin typeface="Source Sans Pro (Body)"/>
            </a:rPr>
            <a:t>Organize their tasks and categorize them into projects.</a:t>
          </a:r>
        </a:p>
      </dgm:t>
    </dgm:pt>
    <dgm:pt modelId="{FF3DE882-5592-459B-B614-35A05E93661E}" type="parTrans" cxnId="{23C2C1CC-D600-402E-BB1C-A934C258B690}">
      <dgm:prSet/>
      <dgm:spPr/>
      <dgm:t>
        <a:bodyPr/>
        <a:lstStyle/>
        <a:p>
          <a:endParaRPr lang="en-US"/>
        </a:p>
      </dgm:t>
    </dgm:pt>
    <dgm:pt modelId="{22644C46-DC8F-4742-9644-19DA08CDB545}" type="sibTrans" cxnId="{23C2C1CC-D600-402E-BB1C-A934C258B690}">
      <dgm:prSet/>
      <dgm:spPr/>
      <dgm:t>
        <a:bodyPr/>
        <a:lstStyle/>
        <a:p>
          <a:endParaRPr lang="en-US"/>
        </a:p>
      </dgm:t>
    </dgm:pt>
    <dgm:pt modelId="{D1B1CD9C-18E6-4B9C-912D-D967760A9D76}">
      <dgm:prSet/>
      <dgm:spPr>
        <a:noFill/>
        <a:ln>
          <a:noFill/>
        </a:ln>
      </dgm:spPr>
      <dgm:t>
        <a:bodyPr/>
        <a:lstStyle/>
        <a:p>
          <a:r>
            <a:rPr lang="en-US" dirty="0">
              <a:solidFill>
                <a:schemeClr val="tx1"/>
              </a:solidFill>
              <a:latin typeface="Source Sans Pro (Body)"/>
            </a:rPr>
            <a:t>Set due dates for tasks with Notifications and reminders for upcoming due dates.</a:t>
          </a:r>
        </a:p>
      </dgm:t>
    </dgm:pt>
    <dgm:pt modelId="{2925CA8C-87B1-4847-A2A6-7C645DCEDB14}" type="parTrans" cxnId="{1DF23250-2FEC-4C98-98B4-DDA67214DAA2}">
      <dgm:prSet/>
      <dgm:spPr/>
      <dgm:t>
        <a:bodyPr/>
        <a:lstStyle/>
        <a:p>
          <a:endParaRPr lang="en-US"/>
        </a:p>
      </dgm:t>
    </dgm:pt>
    <dgm:pt modelId="{E18E0540-8651-4D3E-A58B-4C36BAB13F35}" type="sibTrans" cxnId="{1DF23250-2FEC-4C98-98B4-DDA67214DAA2}">
      <dgm:prSet/>
      <dgm:spPr/>
      <dgm:t>
        <a:bodyPr/>
        <a:lstStyle/>
        <a:p>
          <a:endParaRPr lang="en-US"/>
        </a:p>
      </dgm:t>
    </dgm:pt>
    <dgm:pt modelId="{CA0230F7-4047-4336-A561-34095B02EE37}">
      <dgm:prSet/>
      <dgm:spPr>
        <a:noFill/>
        <a:ln>
          <a:noFill/>
        </a:ln>
      </dgm:spPr>
      <dgm:t>
        <a:bodyPr/>
        <a:lstStyle/>
        <a:p>
          <a:r>
            <a:rPr lang="en-US" dirty="0">
              <a:solidFill>
                <a:schemeClr val="tx1"/>
              </a:solidFill>
              <a:latin typeface="Source Sans Pro (Body)"/>
            </a:rPr>
            <a:t>Filter tasks by priority, or due date.</a:t>
          </a:r>
        </a:p>
      </dgm:t>
    </dgm:pt>
    <dgm:pt modelId="{90E27358-E35E-409E-BB42-98036D7D5D5B}" type="parTrans" cxnId="{DF1B97BB-6506-4BFA-ADFA-1B044A2505FE}">
      <dgm:prSet/>
      <dgm:spPr/>
      <dgm:t>
        <a:bodyPr/>
        <a:lstStyle/>
        <a:p>
          <a:endParaRPr lang="en-US"/>
        </a:p>
      </dgm:t>
    </dgm:pt>
    <dgm:pt modelId="{AE5BD349-92B6-49E5-9F96-1F1AB768B821}" type="sibTrans" cxnId="{DF1B97BB-6506-4BFA-ADFA-1B044A2505FE}">
      <dgm:prSet/>
      <dgm:spPr/>
      <dgm:t>
        <a:bodyPr/>
        <a:lstStyle/>
        <a:p>
          <a:endParaRPr lang="en-US"/>
        </a:p>
      </dgm:t>
    </dgm:pt>
    <dgm:pt modelId="{61E2AFFD-7D11-4DBD-B014-2578C8B7F205}">
      <dgm:prSet/>
      <dgm:spPr>
        <a:noFill/>
        <a:ln>
          <a:noFill/>
        </a:ln>
      </dgm:spPr>
      <dgm:t>
        <a:bodyPr/>
        <a:lstStyle/>
        <a:p>
          <a:r>
            <a:rPr lang="en-US" dirty="0">
              <a:solidFill>
                <a:schemeClr val="tx1"/>
              </a:solidFill>
              <a:latin typeface="Source Sans Pro (Body)"/>
            </a:rPr>
            <a:t>Track their progress in completing their tasks</a:t>
          </a:r>
          <a:r>
            <a:rPr lang="en-US" dirty="0">
              <a:solidFill>
                <a:schemeClr val="tx1"/>
              </a:solidFill>
            </a:rPr>
            <a:t>.</a:t>
          </a:r>
        </a:p>
      </dgm:t>
    </dgm:pt>
    <dgm:pt modelId="{FCA994F6-5BD1-4A35-BA9B-60420B667597}" type="parTrans" cxnId="{6087ED59-D34E-47FF-BF66-2E01AE8515AE}">
      <dgm:prSet/>
      <dgm:spPr/>
      <dgm:t>
        <a:bodyPr/>
        <a:lstStyle/>
        <a:p>
          <a:endParaRPr lang="en-US"/>
        </a:p>
      </dgm:t>
    </dgm:pt>
    <dgm:pt modelId="{25227276-30FC-4197-9BEB-CFC4D8619058}" type="sibTrans" cxnId="{6087ED59-D34E-47FF-BF66-2E01AE8515AE}">
      <dgm:prSet/>
      <dgm:spPr/>
      <dgm:t>
        <a:bodyPr/>
        <a:lstStyle/>
        <a:p>
          <a:endParaRPr lang="en-US"/>
        </a:p>
      </dgm:t>
    </dgm:pt>
    <dgm:pt modelId="{7DADAF66-E150-4320-9102-7511FD292229}" type="pres">
      <dgm:prSet presAssocID="{02CD2EAC-28EA-402A-856B-4FE8CA6E401E}" presName="diagram" presStyleCnt="0">
        <dgm:presLayoutVars>
          <dgm:dir/>
          <dgm:resizeHandles val="exact"/>
        </dgm:presLayoutVars>
      </dgm:prSet>
      <dgm:spPr/>
    </dgm:pt>
    <dgm:pt modelId="{72CCF4C9-BA75-4C0C-BEAC-245A3280B8C2}" type="pres">
      <dgm:prSet presAssocID="{26DB8B3B-0C81-43B5-9920-B586A9D8A0EE}" presName="node" presStyleLbl="node1" presStyleIdx="0" presStyleCnt="1" custScaleY="139007" custLinFactNeighborX="-24811" custLinFactNeighborY="-85017">
        <dgm:presLayoutVars>
          <dgm:bulletEnabled val="1"/>
        </dgm:presLayoutVars>
      </dgm:prSet>
      <dgm:spPr/>
    </dgm:pt>
  </dgm:ptLst>
  <dgm:cxnLst>
    <dgm:cxn modelId="{D96D5037-04B4-400E-A4E1-5D110F65B1A8}" srcId="{02CD2EAC-28EA-402A-856B-4FE8CA6E401E}" destId="{26DB8B3B-0C81-43B5-9920-B586A9D8A0EE}" srcOrd="0" destOrd="0" parTransId="{BFB8968E-004E-4429-ADCB-D36105F59ABB}" sibTransId="{CF365D3C-6A9B-493B-9583-983601772178}"/>
    <dgm:cxn modelId="{A212EF5D-FCA6-40BD-A847-117C7C3C6A06}" type="presOf" srcId="{D1B1CD9C-18E6-4B9C-912D-D967760A9D76}" destId="{72CCF4C9-BA75-4C0C-BEAC-245A3280B8C2}" srcOrd="0" destOrd="3" presId="urn:microsoft.com/office/officeart/2005/8/layout/default"/>
    <dgm:cxn modelId="{4E7E236B-FC04-4CF5-B903-8C33D9352FD3}" type="presOf" srcId="{02CD2EAC-28EA-402A-856B-4FE8CA6E401E}" destId="{7DADAF66-E150-4320-9102-7511FD292229}" srcOrd="0" destOrd="0" presId="urn:microsoft.com/office/officeart/2005/8/layout/default"/>
    <dgm:cxn modelId="{D8B19F6F-823A-45BD-A037-49F5D48E6B5C}" type="presOf" srcId="{CA0230F7-4047-4336-A561-34095B02EE37}" destId="{72CCF4C9-BA75-4C0C-BEAC-245A3280B8C2}" srcOrd="0" destOrd="4" presId="urn:microsoft.com/office/officeart/2005/8/layout/default"/>
    <dgm:cxn modelId="{326FDE6F-8DC4-4EF1-A231-FFB761E43BBB}" type="presOf" srcId="{26DB8B3B-0C81-43B5-9920-B586A9D8A0EE}" destId="{72CCF4C9-BA75-4C0C-BEAC-245A3280B8C2}" srcOrd="0" destOrd="0" presId="urn:microsoft.com/office/officeart/2005/8/layout/default"/>
    <dgm:cxn modelId="{1DF23250-2FEC-4C98-98B4-DDA67214DAA2}" srcId="{26DB8B3B-0C81-43B5-9920-B586A9D8A0EE}" destId="{D1B1CD9C-18E6-4B9C-912D-D967760A9D76}" srcOrd="2" destOrd="0" parTransId="{2925CA8C-87B1-4847-A2A6-7C645DCEDB14}" sibTransId="{E18E0540-8651-4D3E-A58B-4C36BAB13F35}"/>
    <dgm:cxn modelId="{6087ED59-D34E-47FF-BF66-2E01AE8515AE}" srcId="{26DB8B3B-0C81-43B5-9920-B586A9D8A0EE}" destId="{61E2AFFD-7D11-4DBD-B014-2578C8B7F205}" srcOrd="4" destOrd="0" parTransId="{FCA994F6-5BD1-4A35-BA9B-60420B667597}" sibTransId="{25227276-30FC-4197-9BEB-CFC4D8619058}"/>
    <dgm:cxn modelId="{C7278A92-479D-4145-B4C8-8F195D4DAF20}" type="presOf" srcId="{61E2AFFD-7D11-4DBD-B014-2578C8B7F205}" destId="{72CCF4C9-BA75-4C0C-BEAC-245A3280B8C2}" srcOrd="0" destOrd="5" presId="urn:microsoft.com/office/officeart/2005/8/layout/default"/>
    <dgm:cxn modelId="{0CCEB2AC-E0BB-40C2-B031-63D47DD7B63E}" type="presOf" srcId="{AAAD390B-9735-4270-AECF-551B3AA33DA8}" destId="{72CCF4C9-BA75-4C0C-BEAC-245A3280B8C2}" srcOrd="0" destOrd="2" presId="urn:microsoft.com/office/officeart/2005/8/layout/default"/>
    <dgm:cxn modelId="{DF1B97BB-6506-4BFA-ADFA-1B044A2505FE}" srcId="{26DB8B3B-0C81-43B5-9920-B586A9D8A0EE}" destId="{CA0230F7-4047-4336-A561-34095B02EE37}" srcOrd="3" destOrd="0" parTransId="{90E27358-E35E-409E-BB42-98036D7D5D5B}" sibTransId="{AE5BD349-92B6-49E5-9F96-1F1AB768B821}"/>
    <dgm:cxn modelId="{23C2C1CC-D600-402E-BB1C-A934C258B690}" srcId="{26DB8B3B-0C81-43B5-9920-B586A9D8A0EE}" destId="{AAAD390B-9735-4270-AECF-551B3AA33DA8}" srcOrd="1" destOrd="0" parTransId="{FF3DE882-5592-459B-B614-35A05E93661E}" sibTransId="{22644C46-DC8F-4742-9644-19DA08CDB545}"/>
    <dgm:cxn modelId="{E08B71CE-95E4-4013-9D1C-2485C38E04E1}" type="presOf" srcId="{18D75E5A-6B3A-40EE-9668-58412EC40228}" destId="{72CCF4C9-BA75-4C0C-BEAC-245A3280B8C2}" srcOrd="0" destOrd="1" presId="urn:microsoft.com/office/officeart/2005/8/layout/default"/>
    <dgm:cxn modelId="{CFAC36E3-20AF-4963-84B6-780E4546A2EB}" srcId="{26DB8B3B-0C81-43B5-9920-B586A9D8A0EE}" destId="{18D75E5A-6B3A-40EE-9668-58412EC40228}" srcOrd="0" destOrd="0" parTransId="{E074769E-86A0-426C-8925-2649C81D098A}" sibTransId="{0BC46B9F-4347-48EC-9506-251F914B38F1}"/>
    <dgm:cxn modelId="{D5767717-0CFC-4585-A57A-4A988CEBB153}" type="presParOf" srcId="{7DADAF66-E150-4320-9102-7511FD292229}" destId="{72CCF4C9-BA75-4C0C-BEAC-245A3280B8C2}" srcOrd="0" destOrd="0" presId="urn:microsoft.com/office/officeart/2005/8/layout/default"/>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69C38A-718A-4C51-9BF8-7254D804A249}"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8DEC53B2-3B2A-4A2D-9DAC-CA23D2E01B90}">
      <dgm:prSet/>
      <dgm:spPr/>
      <dgm:t>
        <a:bodyPr/>
        <a:lstStyle/>
        <a:p>
          <a:r>
            <a:rPr lang="en-US" b="1" dirty="0"/>
            <a:t>Tasky</a:t>
          </a:r>
          <a:r>
            <a:rPr lang="en-US" dirty="0"/>
            <a:t> includes four main pages/Tabs:</a:t>
          </a:r>
        </a:p>
      </dgm:t>
    </dgm:pt>
    <dgm:pt modelId="{B4BE93BF-3DDF-403C-B194-6E79002C44C2}" type="parTrans" cxnId="{8C4E6BF8-FA41-49DF-98E8-4E1C8266D5E8}">
      <dgm:prSet/>
      <dgm:spPr/>
      <dgm:t>
        <a:bodyPr/>
        <a:lstStyle/>
        <a:p>
          <a:endParaRPr lang="en-US"/>
        </a:p>
      </dgm:t>
    </dgm:pt>
    <dgm:pt modelId="{21733321-B71E-4C25-A662-7A90840CDB7B}" type="sibTrans" cxnId="{8C4E6BF8-FA41-49DF-98E8-4E1C8266D5E8}">
      <dgm:prSet/>
      <dgm:spPr/>
      <dgm:t>
        <a:bodyPr/>
        <a:lstStyle/>
        <a:p>
          <a:endParaRPr lang="en-US"/>
        </a:p>
      </dgm:t>
    </dgm:pt>
    <dgm:pt modelId="{4F89518D-9946-4205-8C08-D4D302257FBC}">
      <dgm:prSet/>
      <dgm:spPr/>
      <dgm:t>
        <a:bodyPr/>
        <a:lstStyle/>
        <a:p>
          <a:pPr>
            <a:buFont typeface="+mj-lt"/>
            <a:buAutoNum type="arabicPeriod"/>
          </a:pPr>
          <a:r>
            <a:rPr lang="en-US" dirty="0"/>
            <a:t>The Task tab</a:t>
          </a:r>
        </a:p>
      </dgm:t>
    </dgm:pt>
    <dgm:pt modelId="{99D7B0EE-9460-4B65-A71F-7A76CBB32CE7}" type="parTrans" cxnId="{C1D2EC38-CF39-46C7-AD35-E02FFA72BDCA}">
      <dgm:prSet/>
      <dgm:spPr/>
      <dgm:t>
        <a:bodyPr/>
        <a:lstStyle/>
        <a:p>
          <a:endParaRPr lang="en-US"/>
        </a:p>
      </dgm:t>
    </dgm:pt>
    <dgm:pt modelId="{78453045-E1F5-4097-91E0-0AE980EB773D}" type="sibTrans" cxnId="{C1D2EC38-CF39-46C7-AD35-E02FFA72BDCA}">
      <dgm:prSet/>
      <dgm:spPr/>
      <dgm:t>
        <a:bodyPr/>
        <a:lstStyle/>
        <a:p>
          <a:endParaRPr lang="en-US"/>
        </a:p>
      </dgm:t>
    </dgm:pt>
    <dgm:pt modelId="{DA9979F3-EE29-469F-812A-51E456B7C1CC}">
      <dgm:prSet/>
      <dgm:spPr/>
      <dgm:t>
        <a:bodyPr/>
        <a:lstStyle/>
        <a:p>
          <a:pPr>
            <a:buFont typeface="+mj-lt"/>
            <a:buAutoNum type="arabicPeriod"/>
          </a:pPr>
          <a:r>
            <a:rPr lang="en-US"/>
            <a:t>Study techniques tab</a:t>
          </a:r>
        </a:p>
      </dgm:t>
    </dgm:pt>
    <dgm:pt modelId="{BE23A24A-BBAD-4B28-9E6F-9C80C16CA2C3}" type="parTrans" cxnId="{BEEAD5D3-14FF-4832-BEF3-5A68064CC08A}">
      <dgm:prSet/>
      <dgm:spPr/>
      <dgm:t>
        <a:bodyPr/>
        <a:lstStyle/>
        <a:p>
          <a:endParaRPr lang="en-US"/>
        </a:p>
      </dgm:t>
    </dgm:pt>
    <dgm:pt modelId="{C36D3639-5B1D-4FB8-AC3D-188D0242A3F6}" type="sibTrans" cxnId="{BEEAD5D3-14FF-4832-BEF3-5A68064CC08A}">
      <dgm:prSet/>
      <dgm:spPr/>
      <dgm:t>
        <a:bodyPr/>
        <a:lstStyle/>
        <a:p>
          <a:endParaRPr lang="en-US"/>
        </a:p>
      </dgm:t>
    </dgm:pt>
    <dgm:pt modelId="{93DA0F0A-1876-4B9C-81CB-0C334DFD447A}">
      <dgm:prSet/>
      <dgm:spPr/>
      <dgm:t>
        <a:bodyPr/>
        <a:lstStyle/>
        <a:p>
          <a:pPr>
            <a:buFont typeface="+mj-lt"/>
            <a:buAutoNum type="arabicPeriod"/>
          </a:pPr>
          <a:r>
            <a:rPr lang="en-US"/>
            <a:t>Tasks progress tab</a:t>
          </a:r>
        </a:p>
      </dgm:t>
    </dgm:pt>
    <dgm:pt modelId="{666D589D-4B97-4E7B-A9AD-05F1C7293DF6}" type="parTrans" cxnId="{53EFA60E-3B24-420B-9C4A-7EF9E5B12A08}">
      <dgm:prSet/>
      <dgm:spPr/>
      <dgm:t>
        <a:bodyPr/>
        <a:lstStyle/>
        <a:p>
          <a:endParaRPr lang="en-US"/>
        </a:p>
      </dgm:t>
    </dgm:pt>
    <dgm:pt modelId="{B2427F22-AF89-4AC6-B74E-14E627E1BF99}" type="sibTrans" cxnId="{53EFA60E-3B24-420B-9C4A-7EF9E5B12A08}">
      <dgm:prSet/>
      <dgm:spPr/>
      <dgm:t>
        <a:bodyPr/>
        <a:lstStyle/>
        <a:p>
          <a:endParaRPr lang="en-US"/>
        </a:p>
      </dgm:t>
    </dgm:pt>
    <dgm:pt modelId="{80F35AE1-3AD1-46FD-A06B-34D5F7BCBE57}">
      <dgm:prSet/>
      <dgm:spPr/>
      <dgm:t>
        <a:bodyPr/>
        <a:lstStyle/>
        <a:p>
          <a:pPr>
            <a:buFont typeface="+mj-lt"/>
            <a:buAutoNum type="arabicPeriod"/>
          </a:pPr>
          <a:r>
            <a:rPr lang="en-US"/>
            <a:t>The Calendar</a:t>
          </a:r>
        </a:p>
      </dgm:t>
    </dgm:pt>
    <dgm:pt modelId="{32B9CD4F-C26F-4C5C-9D57-2A968DEFCE53}" type="parTrans" cxnId="{DF520408-D1D0-4500-9F38-6CA025D460CD}">
      <dgm:prSet/>
      <dgm:spPr/>
      <dgm:t>
        <a:bodyPr/>
        <a:lstStyle/>
        <a:p>
          <a:endParaRPr lang="en-US"/>
        </a:p>
      </dgm:t>
    </dgm:pt>
    <dgm:pt modelId="{892457A1-7BF3-4CED-A2A1-08F5E1E7D46A}" type="sibTrans" cxnId="{DF520408-D1D0-4500-9F38-6CA025D460CD}">
      <dgm:prSet/>
      <dgm:spPr/>
      <dgm:t>
        <a:bodyPr/>
        <a:lstStyle/>
        <a:p>
          <a:endParaRPr lang="en-US"/>
        </a:p>
      </dgm:t>
    </dgm:pt>
    <dgm:pt modelId="{2F3D55EF-7263-4AF5-BF3D-792377A61894}" type="pres">
      <dgm:prSet presAssocID="{4969C38A-718A-4C51-9BF8-7254D804A249}" presName="Name0" presStyleCnt="0">
        <dgm:presLayoutVars>
          <dgm:dir/>
          <dgm:animLvl val="lvl"/>
          <dgm:resizeHandles val="exact"/>
        </dgm:presLayoutVars>
      </dgm:prSet>
      <dgm:spPr/>
    </dgm:pt>
    <dgm:pt modelId="{5C95CB33-823E-42D5-B97C-CEA831298AA8}" type="pres">
      <dgm:prSet presAssocID="{8DEC53B2-3B2A-4A2D-9DAC-CA23D2E01B90}" presName="linNode" presStyleCnt="0"/>
      <dgm:spPr/>
    </dgm:pt>
    <dgm:pt modelId="{F3C92102-5D88-43E1-8A93-83A9FA9B9BDE}" type="pres">
      <dgm:prSet presAssocID="{8DEC53B2-3B2A-4A2D-9DAC-CA23D2E01B90}" presName="parentText" presStyleLbl="node1" presStyleIdx="0" presStyleCnt="1">
        <dgm:presLayoutVars>
          <dgm:chMax val="1"/>
          <dgm:bulletEnabled val="1"/>
        </dgm:presLayoutVars>
      </dgm:prSet>
      <dgm:spPr/>
    </dgm:pt>
    <dgm:pt modelId="{71A278A8-9678-4C4A-AB98-0DFBAA896820}" type="pres">
      <dgm:prSet presAssocID="{8DEC53B2-3B2A-4A2D-9DAC-CA23D2E01B90}" presName="descendantText" presStyleLbl="alignAccFollowNode1" presStyleIdx="0" presStyleCnt="1">
        <dgm:presLayoutVars>
          <dgm:bulletEnabled val="1"/>
        </dgm:presLayoutVars>
      </dgm:prSet>
      <dgm:spPr/>
    </dgm:pt>
  </dgm:ptLst>
  <dgm:cxnLst>
    <dgm:cxn modelId="{DF520408-D1D0-4500-9F38-6CA025D460CD}" srcId="{8DEC53B2-3B2A-4A2D-9DAC-CA23D2E01B90}" destId="{80F35AE1-3AD1-46FD-A06B-34D5F7BCBE57}" srcOrd="1" destOrd="0" parTransId="{32B9CD4F-C26F-4C5C-9D57-2A968DEFCE53}" sibTransId="{892457A1-7BF3-4CED-A2A1-08F5E1E7D46A}"/>
    <dgm:cxn modelId="{53EFA60E-3B24-420B-9C4A-7EF9E5B12A08}" srcId="{8DEC53B2-3B2A-4A2D-9DAC-CA23D2E01B90}" destId="{93DA0F0A-1876-4B9C-81CB-0C334DFD447A}" srcOrd="3" destOrd="0" parTransId="{666D589D-4B97-4E7B-A9AD-05F1C7293DF6}" sibTransId="{B2427F22-AF89-4AC6-B74E-14E627E1BF99}"/>
    <dgm:cxn modelId="{C1D2EC38-CF39-46C7-AD35-E02FFA72BDCA}" srcId="{8DEC53B2-3B2A-4A2D-9DAC-CA23D2E01B90}" destId="{4F89518D-9946-4205-8C08-D4D302257FBC}" srcOrd="0" destOrd="0" parTransId="{99D7B0EE-9460-4B65-A71F-7A76CBB32CE7}" sibTransId="{78453045-E1F5-4097-91E0-0AE980EB773D}"/>
    <dgm:cxn modelId="{C0D13981-AD64-4F24-B6F5-94738B655E97}" type="presOf" srcId="{80F35AE1-3AD1-46FD-A06B-34D5F7BCBE57}" destId="{71A278A8-9678-4C4A-AB98-0DFBAA896820}" srcOrd="0" destOrd="1" presId="urn:microsoft.com/office/officeart/2005/8/layout/vList5"/>
    <dgm:cxn modelId="{FEDE228A-4BA7-4DED-B221-79DE438B40A2}" type="presOf" srcId="{4F89518D-9946-4205-8C08-D4D302257FBC}" destId="{71A278A8-9678-4C4A-AB98-0DFBAA896820}" srcOrd="0" destOrd="0" presId="urn:microsoft.com/office/officeart/2005/8/layout/vList5"/>
    <dgm:cxn modelId="{E02C9ECB-F37B-4F97-8791-51EE4337A25F}" type="presOf" srcId="{4969C38A-718A-4C51-9BF8-7254D804A249}" destId="{2F3D55EF-7263-4AF5-BF3D-792377A61894}" srcOrd="0" destOrd="0" presId="urn:microsoft.com/office/officeart/2005/8/layout/vList5"/>
    <dgm:cxn modelId="{BEEAD5D3-14FF-4832-BEF3-5A68064CC08A}" srcId="{8DEC53B2-3B2A-4A2D-9DAC-CA23D2E01B90}" destId="{DA9979F3-EE29-469F-812A-51E456B7C1CC}" srcOrd="2" destOrd="0" parTransId="{BE23A24A-BBAD-4B28-9E6F-9C80C16CA2C3}" sibTransId="{C36D3639-5B1D-4FB8-AC3D-188D0242A3F6}"/>
    <dgm:cxn modelId="{0FCF2DDC-4C49-4048-B899-4F4AA3075802}" type="presOf" srcId="{DA9979F3-EE29-469F-812A-51E456B7C1CC}" destId="{71A278A8-9678-4C4A-AB98-0DFBAA896820}" srcOrd="0" destOrd="2" presId="urn:microsoft.com/office/officeart/2005/8/layout/vList5"/>
    <dgm:cxn modelId="{8C4E6BF8-FA41-49DF-98E8-4E1C8266D5E8}" srcId="{4969C38A-718A-4C51-9BF8-7254D804A249}" destId="{8DEC53B2-3B2A-4A2D-9DAC-CA23D2E01B90}" srcOrd="0" destOrd="0" parTransId="{B4BE93BF-3DDF-403C-B194-6E79002C44C2}" sibTransId="{21733321-B71E-4C25-A662-7A90840CDB7B}"/>
    <dgm:cxn modelId="{6A4502FA-22C0-41F2-B426-BC0E8B2CA2F0}" type="presOf" srcId="{8DEC53B2-3B2A-4A2D-9DAC-CA23D2E01B90}" destId="{F3C92102-5D88-43E1-8A93-83A9FA9B9BDE}" srcOrd="0" destOrd="0" presId="urn:microsoft.com/office/officeart/2005/8/layout/vList5"/>
    <dgm:cxn modelId="{6FBA5DFD-E3A9-478A-BABC-5DD84F5F8CC4}" type="presOf" srcId="{93DA0F0A-1876-4B9C-81CB-0C334DFD447A}" destId="{71A278A8-9678-4C4A-AB98-0DFBAA896820}" srcOrd="0" destOrd="3" presId="urn:microsoft.com/office/officeart/2005/8/layout/vList5"/>
    <dgm:cxn modelId="{DF27319F-2120-49F0-A08D-1CA848C75E6B}" type="presParOf" srcId="{2F3D55EF-7263-4AF5-BF3D-792377A61894}" destId="{5C95CB33-823E-42D5-B97C-CEA831298AA8}" srcOrd="0" destOrd="0" presId="urn:microsoft.com/office/officeart/2005/8/layout/vList5"/>
    <dgm:cxn modelId="{C1FC1748-BC97-44CC-8D3A-829ED1565C4E}" type="presParOf" srcId="{5C95CB33-823E-42D5-B97C-CEA831298AA8}" destId="{F3C92102-5D88-43E1-8A93-83A9FA9B9BDE}" srcOrd="0" destOrd="0" presId="urn:microsoft.com/office/officeart/2005/8/layout/vList5"/>
    <dgm:cxn modelId="{29BFD5E2-F810-403E-A67D-7E9BB24707FC}" type="presParOf" srcId="{5C95CB33-823E-42D5-B97C-CEA831298AA8}" destId="{71A278A8-9678-4C4A-AB98-0DFBAA89682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63ED9-E6AB-49D4-8504-A55F23234D4D}">
      <dsp:nvSpPr>
        <dsp:cNvPr id="0" name=""/>
        <dsp:cNvSpPr/>
      </dsp:nvSpPr>
      <dsp:spPr>
        <a:xfrm>
          <a:off x="0" y="0"/>
          <a:ext cx="8938260" cy="13054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 today's fast-paced world, individuals and teams struggle to stay organized and on top of their workloads, leading to missed deadlines, decreased productivity, and increased stress.</a:t>
          </a:r>
        </a:p>
      </dsp:txBody>
      <dsp:txXfrm>
        <a:off x="38234" y="38234"/>
        <a:ext cx="7529629" cy="1228933"/>
      </dsp:txXfrm>
    </dsp:sp>
    <dsp:sp modelId="{B1714715-2A3D-4103-8DE5-1B77745EE312}">
      <dsp:nvSpPr>
        <dsp:cNvPr id="0" name=""/>
        <dsp:cNvSpPr/>
      </dsp:nvSpPr>
      <dsp:spPr>
        <a:xfrm>
          <a:off x="788669" y="1522968"/>
          <a:ext cx="8938260" cy="1305401"/>
        </a:xfrm>
        <a:prstGeom prst="roundRect">
          <a:avLst>
            <a:gd name="adj" fmla="val 10000"/>
          </a:avLst>
        </a:prstGeom>
        <a:solidFill>
          <a:schemeClr val="accent2">
            <a:hueOff val="-1241385"/>
            <a:satOff val="-1965"/>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Using </a:t>
          </a:r>
          <a:r>
            <a:rPr lang="en-US" sz="2100" b="1" kern="1200"/>
            <a:t>Tasky</a:t>
          </a:r>
          <a:r>
            <a:rPr lang="en-US" sz="2100" kern="1200"/>
            <a:t>, you can regain control of your time and achieve your goals with ease</a:t>
          </a:r>
        </a:p>
      </dsp:txBody>
      <dsp:txXfrm>
        <a:off x="826903" y="1561202"/>
        <a:ext cx="7224611" cy="1228933"/>
      </dsp:txXfrm>
    </dsp:sp>
    <dsp:sp modelId="{8BF1BF6C-C034-44D2-B17D-3ED9CF8680BC}">
      <dsp:nvSpPr>
        <dsp:cNvPr id="0" name=""/>
        <dsp:cNvSpPr/>
      </dsp:nvSpPr>
      <dsp:spPr>
        <a:xfrm>
          <a:off x="1577339" y="3045936"/>
          <a:ext cx="8938260" cy="1305401"/>
        </a:xfrm>
        <a:prstGeom prst="roundRect">
          <a:avLst>
            <a:gd name="adj" fmla="val 10000"/>
          </a:avLst>
        </a:prstGeom>
        <a:solidFill>
          <a:schemeClr val="accent2">
            <a:hueOff val="-2482771"/>
            <a:satOff val="-3929"/>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Tasky</a:t>
          </a:r>
          <a:r>
            <a:rPr lang="en-US" sz="2100" kern="1200" dirty="0"/>
            <a:t> provides a user-friendly platform for organizing tasks, setting priorities, tracking progress, and collaborating with others.</a:t>
          </a:r>
        </a:p>
      </dsp:txBody>
      <dsp:txXfrm>
        <a:off x="1615573" y="3084170"/>
        <a:ext cx="7224611" cy="1228933"/>
      </dsp:txXfrm>
    </dsp:sp>
    <dsp:sp modelId="{A24D1EB8-B7CF-4DB8-8692-0FAE0F2774B6}">
      <dsp:nvSpPr>
        <dsp:cNvPr id="0" name=""/>
        <dsp:cNvSpPr/>
      </dsp:nvSpPr>
      <dsp:spPr>
        <a:xfrm>
          <a:off x="8089749" y="989929"/>
          <a:ext cx="848510" cy="84851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7D64E46D-49D5-45E3-A2CE-70B60EA7809A}">
      <dsp:nvSpPr>
        <dsp:cNvPr id="0" name=""/>
        <dsp:cNvSpPr/>
      </dsp:nvSpPr>
      <dsp:spPr>
        <a:xfrm>
          <a:off x="8878419" y="2504195"/>
          <a:ext cx="848510" cy="848510"/>
        </a:xfrm>
        <a:prstGeom prst="downArrow">
          <a:avLst>
            <a:gd name="adj1" fmla="val 55000"/>
            <a:gd name="adj2" fmla="val 45000"/>
          </a:avLst>
        </a:prstGeom>
        <a:solidFill>
          <a:schemeClr val="accent2">
            <a:tint val="40000"/>
            <a:alpha val="90000"/>
            <a:hueOff val="-3524190"/>
            <a:satOff val="-10473"/>
            <a:lumOff val="-941"/>
            <a:alphaOff val="0"/>
          </a:schemeClr>
        </a:solidFill>
        <a:ln w="12700" cap="flat" cmpd="sng" algn="ctr">
          <a:solidFill>
            <a:schemeClr val="accent2">
              <a:tint val="40000"/>
              <a:alpha val="90000"/>
              <a:hueOff val="-3524190"/>
              <a:satOff val="-10473"/>
              <a:lumOff val="-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CF4C9-BA75-4C0C-BEAC-245A3280B8C2}">
      <dsp:nvSpPr>
        <dsp:cNvPr id="0" name=""/>
        <dsp:cNvSpPr/>
      </dsp:nvSpPr>
      <dsp:spPr>
        <a:xfrm>
          <a:off x="0" y="0"/>
          <a:ext cx="5212078" cy="4347092"/>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solidFill>
                <a:schemeClr val="tx1"/>
              </a:solidFill>
              <a:latin typeface="Source Sans Pro (Body)"/>
            </a:rPr>
            <a:t>An Application that help users:</a:t>
          </a:r>
        </a:p>
        <a:p>
          <a:pPr marL="228600" lvl="1" indent="-228600" algn="l" defTabSz="1022350">
            <a:lnSpc>
              <a:spcPct val="90000"/>
            </a:lnSpc>
            <a:spcBef>
              <a:spcPct val="0"/>
            </a:spcBef>
            <a:spcAft>
              <a:spcPct val="15000"/>
            </a:spcAft>
            <a:buChar char="•"/>
          </a:pPr>
          <a:r>
            <a:rPr lang="en-US" sz="2300" kern="1200" dirty="0">
              <a:solidFill>
                <a:schemeClr val="tx1"/>
              </a:solidFill>
              <a:latin typeface="Source Sans Pro (Body)"/>
            </a:rPr>
            <a:t>Manage their time efficiently </a:t>
          </a:r>
        </a:p>
        <a:p>
          <a:pPr marL="228600" lvl="1" indent="-228600" algn="l" defTabSz="1022350">
            <a:lnSpc>
              <a:spcPct val="90000"/>
            </a:lnSpc>
            <a:spcBef>
              <a:spcPct val="0"/>
            </a:spcBef>
            <a:spcAft>
              <a:spcPct val="15000"/>
            </a:spcAft>
            <a:buChar char="•"/>
          </a:pPr>
          <a:r>
            <a:rPr lang="en-US" sz="2300" kern="1200" dirty="0">
              <a:solidFill>
                <a:schemeClr val="tx1"/>
              </a:solidFill>
              <a:latin typeface="Source Sans Pro (Body)"/>
            </a:rPr>
            <a:t>Organize their tasks and categorize them into projects.</a:t>
          </a:r>
        </a:p>
        <a:p>
          <a:pPr marL="228600" lvl="1" indent="-228600" algn="l" defTabSz="1022350">
            <a:lnSpc>
              <a:spcPct val="90000"/>
            </a:lnSpc>
            <a:spcBef>
              <a:spcPct val="0"/>
            </a:spcBef>
            <a:spcAft>
              <a:spcPct val="15000"/>
            </a:spcAft>
            <a:buChar char="•"/>
          </a:pPr>
          <a:r>
            <a:rPr lang="en-US" sz="2300" kern="1200" dirty="0">
              <a:solidFill>
                <a:schemeClr val="tx1"/>
              </a:solidFill>
              <a:latin typeface="Source Sans Pro (Body)"/>
            </a:rPr>
            <a:t>Set due dates for tasks with Notifications and reminders for upcoming due dates.</a:t>
          </a:r>
        </a:p>
        <a:p>
          <a:pPr marL="228600" lvl="1" indent="-228600" algn="l" defTabSz="1022350">
            <a:lnSpc>
              <a:spcPct val="90000"/>
            </a:lnSpc>
            <a:spcBef>
              <a:spcPct val="0"/>
            </a:spcBef>
            <a:spcAft>
              <a:spcPct val="15000"/>
            </a:spcAft>
            <a:buChar char="•"/>
          </a:pPr>
          <a:r>
            <a:rPr lang="en-US" sz="2300" kern="1200" dirty="0">
              <a:solidFill>
                <a:schemeClr val="tx1"/>
              </a:solidFill>
              <a:latin typeface="Source Sans Pro (Body)"/>
            </a:rPr>
            <a:t>Filter tasks by priority, or due date.</a:t>
          </a:r>
        </a:p>
        <a:p>
          <a:pPr marL="228600" lvl="1" indent="-228600" algn="l" defTabSz="1022350">
            <a:lnSpc>
              <a:spcPct val="90000"/>
            </a:lnSpc>
            <a:spcBef>
              <a:spcPct val="0"/>
            </a:spcBef>
            <a:spcAft>
              <a:spcPct val="15000"/>
            </a:spcAft>
            <a:buChar char="•"/>
          </a:pPr>
          <a:r>
            <a:rPr lang="en-US" sz="2300" kern="1200" dirty="0">
              <a:solidFill>
                <a:schemeClr val="tx1"/>
              </a:solidFill>
              <a:latin typeface="Source Sans Pro (Body)"/>
            </a:rPr>
            <a:t>Track their progress in completing their tasks</a:t>
          </a:r>
          <a:r>
            <a:rPr lang="en-US" sz="2300" kern="1200" dirty="0">
              <a:solidFill>
                <a:schemeClr val="tx1"/>
              </a:solidFill>
            </a:rPr>
            <a:t>.</a:t>
          </a:r>
        </a:p>
      </dsp:txBody>
      <dsp:txXfrm>
        <a:off x="0" y="0"/>
        <a:ext cx="5212078" cy="43470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A278A8-9678-4C4A-AB98-0DFBAA896820}">
      <dsp:nvSpPr>
        <dsp:cNvPr id="0" name=""/>
        <dsp:cNvSpPr/>
      </dsp:nvSpPr>
      <dsp:spPr>
        <a:xfrm rot="5400000">
          <a:off x="3874748" y="-466817"/>
          <a:ext cx="3481070" cy="5284972"/>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8590" tIns="74295" rIns="148590" bIns="74295" numCol="1" spcCol="1270" anchor="ctr" anchorCtr="0">
          <a:noAutofit/>
        </a:bodyPr>
        <a:lstStyle/>
        <a:p>
          <a:pPr marL="285750" lvl="1" indent="-285750" algn="l" defTabSz="1733550">
            <a:lnSpc>
              <a:spcPct val="90000"/>
            </a:lnSpc>
            <a:spcBef>
              <a:spcPct val="0"/>
            </a:spcBef>
            <a:spcAft>
              <a:spcPct val="15000"/>
            </a:spcAft>
            <a:buFont typeface="+mj-lt"/>
            <a:buAutoNum type="arabicPeriod"/>
          </a:pPr>
          <a:r>
            <a:rPr lang="en-US" sz="3900" kern="1200" dirty="0"/>
            <a:t>The Task tab</a:t>
          </a:r>
        </a:p>
        <a:p>
          <a:pPr marL="285750" lvl="1" indent="-285750" algn="l" defTabSz="1733550">
            <a:lnSpc>
              <a:spcPct val="90000"/>
            </a:lnSpc>
            <a:spcBef>
              <a:spcPct val="0"/>
            </a:spcBef>
            <a:spcAft>
              <a:spcPct val="15000"/>
            </a:spcAft>
            <a:buFont typeface="+mj-lt"/>
            <a:buAutoNum type="arabicPeriod"/>
          </a:pPr>
          <a:r>
            <a:rPr lang="en-US" sz="3900" kern="1200"/>
            <a:t>The Calendar</a:t>
          </a:r>
        </a:p>
        <a:p>
          <a:pPr marL="285750" lvl="1" indent="-285750" algn="l" defTabSz="1733550">
            <a:lnSpc>
              <a:spcPct val="90000"/>
            </a:lnSpc>
            <a:spcBef>
              <a:spcPct val="0"/>
            </a:spcBef>
            <a:spcAft>
              <a:spcPct val="15000"/>
            </a:spcAft>
            <a:buFont typeface="+mj-lt"/>
            <a:buAutoNum type="arabicPeriod"/>
          </a:pPr>
          <a:r>
            <a:rPr lang="en-US" sz="3900" kern="1200"/>
            <a:t>Study techniques tab</a:t>
          </a:r>
        </a:p>
        <a:p>
          <a:pPr marL="285750" lvl="1" indent="-285750" algn="l" defTabSz="1733550">
            <a:lnSpc>
              <a:spcPct val="90000"/>
            </a:lnSpc>
            <a:spcBef>
              <a:spcPct val="0"/>
            </a:spcBef>
            <a:spcAft>
              <a:spcPct val="15000"/>
            </a:spcAft>
            <a:buFont typeface="+mj-lt"/>
            <a:buAutoNum type="arabicPeriod"/>
          </a:pPr>
          <a:r>
            <a:rPr lang="en-US" sz="3900" kern="1200"/>
            <a:t>Tasks progress tab</a:t>
          </a:r>
        </a:p>
      </dsp:txBody>
      <dsp:txXfrm rot="-5400000">
        <a:off x="2972797" y="605066"/>
        <a:ext cx="5115040" cy="3141206"/>
      </dsp:txXfrm>
    </dsp:sp>
    <dsp:sp modelId="{F3C92102-5D88-43E1-8A93-83A9FA9B9BDE}">
      <dsp:nvSpPr>
        <dsp:cNvPr id="0" name=""/>
        <dsp:cNvSpPr/>
      </dsp:nvSpPr>
      <dsp:spPr>
        <a:xfrm>
          <a:off x="0" y="0"/>
          <a:ext cx="2972797" cy="435133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b="1" kern="1200" dirty="0"/>
            <a:t>Tasky</a:t>
          </a:r>
          <a:r>
            <a:rPr lang="en-US" sz="3700" kern="1200" dirty="0"/>
            <a:t> includes four main pages/Tabs:</a:t>
          </a:r>
        </a:p>
      </dsp:txBody>
      <dsp:txXfrm>
        <a:off x="145120" y="145120"/>
        <a:ext cx="2682557" cy="406109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D7A934-0635-4E76-95FD-43993B1828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3A72F8-57B8-4FBF-B54E-88A861E91D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273EFC-B541-4D39-ACAE-B43588005231}" type="datetimeFigureOut">
              <a:rPr lang="en-US" smtClean="0"/>
              <a:t>12/26/2024</a:t>
            </a:fld>
            <a:endParaRPr lang="en-US" dirty="0"/>
          </a:p>
        </p:txBody>
      </p:sp>
      <p:sp>
        <p:nvSpPr>
          <p:cNvPr id="4" name="Footer Placeholder 3">
            <a:extLst>
              <a:ext uri="{FF2B5EF4-FFF2-40B4-BE49-F238E27FC236}">
                <a16:creationId xmlns:a16="http://schemas.microsoft.com/office/drawing/2014/main" id="{604A6038-4A3D-4CE4-A3B5-D6E9761212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D286FF7-47DD-4A75-85A8-6445E3411E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8FC685-2169-447E-B5F0-6D799AEBC20E}" type="slidenum">
              <a:rPr lang="en-US" smtClean="0"/>
              <a:t>‹#›</a:t>
            </a:fld>
            <a:endParaRPr lang="en-US" dirty="0"/>
          </a:p>
        </p:txBody>
      </p:sp>
    </p:spTree>
    <p:extLst>
      <p:ext uri="{BB962C8B-B14F-4D97-AF65-F5344CB8AC3E}">
        <p14:creationId xmlns:p14="http://schemas.microsoft.com/office/powerpoint/2010/main" val="35572555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853E1-56A0-44E9-A74E-5E9F6164A239}" type="datetimeFigureOut">
              <a:rPr lang="en-US" smtClean="0"/>
              <a:t>12/26/2024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26890-3464-4466-B789-5BB6DD4ADC9C}" type="slidenum">
              <a:rPr lang="en-US" smtClean="0"/>
              <a:t>‹#›</a:t>
            </a:fld>
            <a:endParaRPr lang="en-US" dirty="0"/>
          </a:p>
        </p:txBody>
      </p:sp>
    </p:spTree>
    <p:extLst>
      <p:ext uri="{BB962C8B-B14F-4D97-AF65-F5344CB8AC3E}">
        <p14:creationId xmlns:p14="http://schemas.microsoft.com/office/powerpoint/2010/main" val="3129477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926890-3464-4466-B789-5BB6DD4ADC9C}" type="slidenum">
              <a:rPr lang="en-US" smtClean="0"/>
              <a:t>1</a:t>
            </a:fld>
            <a:endParaRPr lang="en-US" dirty="0"/>
          </a:p>
        </p:txBody>
      </p:sp>
    </p:spTree>
    <p:extLst>
      <p:ext uri="{BB962C8B-B14F-4D97-AF65-F5344CB8AC3E}">
        <p14:creationId xmlns:p14="http://schemas.microsoft.com/office/powerpoint/2010/main" val="3110754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32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1872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1212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6682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989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4A74C-371B-16E1-8E3A-D1241CC400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AAA64B-890B-E520-AFA2-72085B93A9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26F384-121E-FC44-26DB-DF9C86429E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4FF44A-68D2-CF29-18A7-D02A3AEF0A9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7683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F6A43-4E5B-CE0D-3318-49867264F3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412342-89DB-6971-38B1-FC93A3EC4E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A00FD5-9F39-FD68-E4B9-9BA1E39695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84BD9F-4CC1-8877-67B0-7224C13C902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1287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DB503-C3D8-079B-6A14-6F9D6FFDFE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C9EBCC-AC0F-E49C-CFB7-2BD80F1D6E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69F988-EE8B-8789-D9AD-DC5006BE7D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85CC60-9A7E-258C-AA39-B8A7701BE36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5640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251742-F350-4E0A-882E-44E34E005EF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6782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232146ED-1740-4E0E-8996-4B5179214354}"/>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5" name="Freeform: Shape 74">
            <a:extLst>
              <a:ext uri="{FF2B5EF4-FFF2-40B4-BE49-F238E27FC236}">
                <a16:creationId xmlns:a16="http://schemas.microsoft.com/office/drawing/2014/main" id="{5C431250-2534-41F8-915B-18FCC65650FB}"/>
              </a:ext>
              <a:ext uri="{C183D7F6-B498-43B3-948B-1728B52AA6E4}">
                <adec:decorative xmlns:adec="http://schemas.microsoft.com/office/drawing/2017/decorative" val="1"/>
              </a:ext>
            </a:extLst>
          </p:cNvPr>
          <p:cNvSpPr/>
          <p:nvPr userDrawn="1"/>
        </p:nvSpPr>
        <p:spPr>
          <a:xfrm>
            <a:off x="3" y="2"/>
            <a:ext cx="2134216" cy="2258161"/>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nvGrpSpPr>
          <p:cNvPr id="76" name="Group 75">
            <a:extLst>
              <a:ext uri="{FF2B5EF4-FFF2-40B4-BE49-F238E27FC236}">
                <a16:creationId xmlns:a16="http://schemas.microsoft.com/office/drawing/2014/main" id="{73D7C106-260D-4F16-93A6-3C076C9E6C68}"/>
              </a:ext>
              <a:ext uri="{C183D7F6-B498-43B3-948B-1728B52AA6E4}">
                <adec:decorative xmlns:adec="http://schemas.microsoft.com/office/drawing/2017/decorative" val="1"/>
              </a:ext>
            </a:extLst>
          </p:cNvPr>
          <p:cNvGrpSpPr/>
          <p:nvPr userDrawn="1"/>
        </p:nvGrpSpPr>
        <p:grpSpPr>
          <a:xfrm>
            <a:off x="1481312" y="743744"/>
            <a:ext cx="4860256" cy="4589316"/>
            <a:chOff x="1481312" y="743744"/>
            <a:chExt cx="4860256" cy="4589316"/>
          </a:xfrm>
        </p:grpSpPr>
        <p:sp>
          <p:nvSpPr>
            <p:cNvPr id="77" name="Rectangle 76" descr="Tag=AccentColor&#10;Flavor=Light&#10;Target=Fill">
              <a:extLst>
                <a:ext uri="{FF2B5EF4-FFF2-40B4-BE49-F238E27FC236}">
                  <a16:creationId xmlns:a16="http://schemas.microsoft.com/office/drawing/2014/main" id="{CE90353B-4B0C-4677-A170-00AD60175039}"/>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78" name="Rectangle 77" descr="Tag=AccentColor&#10;Flavor=Light&#10;Target=Fill">
              <a:extLst>
                <a:ext uri="{FF2B5EF4-FFF2-40B4-BE49-F238E27FC236}">
                  <a16:creationId xmlns:a16="http://schemas.microsoft.com/office/drawing/2014/main" id="{4C70E8BC-9282-41C2-B22A-745DB1C827CF}"/>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79" name="Rectangle 78">
            <a:extLst>
              <a:ext uri="{FF2B5EF4-FFF2-40B4-BE49-F238E27FC236}">
                <a16:creationId xmlns:a16="http://schemas.microsoft.com/office/drawing/2014/main" id="{BB51E472-8334-4DEB-9D39-8E4FFA92E21E}"/>
              </a:ext>
              <a:ext uri="{C183D7F6-B498-43B3-948B-1728B52AA6E4}">
                <adec:decorative xmlns:adec="http://schemas.microsoft.com/office/drawing/2017/decorative" val="1"/>
              </a:ext>
            </a:extLst>
          </p:cNvPr>
          <p:cNvSpPr/>
          <p:nvPr userDrawn="1"/>
        </p:nvSpPr>
        <p:spPr>
          <a:xfrm>
            <a:off x="1379729" y="648365"/>
            <a:ext cx="4860256" cy="458931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itle 1">
            <a:extLst>
              <a:ext uri="{FF2B5EF4-FFF2-40B4-BE49-F238E27FC236}">
                <a16:creationId xmlns:a16="http://schemas.microsoft.com/office/drawing/2014/main" id="{CC645776-A980-4F78-8E9D-4EA5572A59C6}"/>
              </a:ext>
            </a:extLst>
          </p:cNvPr>
          <p:cNvSpPr>
            <a:spLocks noGrp="1"/>
          </p:cNvSpPr>
          <p:nvPr>
            <p:ph type="ctrTitle" hasCustomPrompt="1"/>
          </p:nvPr>
        </p:nvSpPr>
        <p:spPr>
          <a:xfrm>
            <a:off x="1521269" y="799275"/>
            <a:ext cx="4579668" cy="3028072"/>
          </a:xfrm>
        </p:spPr>
        <p:txBody>
          <a:bodyPr/>
          <a:lstStyle>
            <a:lvl1pPr algn="ctr">
              <a:defRPr sz="6000" b="1" spc="1500" baseline="0"/>
            </a:lvl1pPr>
          </a:lstStyle>
          <a:p>
            <a:r>
              <a:rPr lang="en-US" dirty="0"/>
              <a:t>CLICK TO ADD TITLE</a:t>
            </a:r>
          </a:p>
        </p:txBody>
      </p:sp>
      <p:sp>
        <p:nvSpPr>
          <p:cNvPr id="81" name="Subtitle 2">
            <a:extLst>
              <a:ext uri="{FF2B5EF4-FFF2-40B4-BE49-F238E27FC236}">
                <a16:creationId xmlns:a16="http://schemas.microsoft.com/office/drawing/2014/main" id="{4F03E6E3-0D95-48FF-BBCC-EA589CD1285B}"/>
              </a:ext>
            </a:extLst>
          </p:cNvPr>
          <p:cNvSpPr>
            <a:spLocks noGrp="1"/>
          </p:cNvSpPr>
          <p:nvPr>
            <p:ph type="subTitle" idx="1" hasCustomPrompt="1"/>
          </p:nvPr>
        </p:nvSpPr>
        <p:spPr>
          <a:xfrm>
            <a:off x="1521269" y="3919422"/>
            <a:ext cx="4579668" cy="1166797"/>
          </a:xfrm>
        </p:spPr>
        <p:txBody>
          <a:bodyPr/>
          <a:lstStyle>
            <a:lvl1pPr algn="ctr">
              <a:buNone/>
              <a:defRPr sz="2400" spc="400" baseline="0"/>
            </a:lvl1pPr>
          </a:lstStyle>
          <a:p>
            <a:r>
              <a:rPr lang="en-US" dirty="0"/>
              <a:t>CLICK TO ADD SUBTITLE</a:t>
            </a:r>
          </a:p>
        </p:txBody>
      </p:sp>
      <p:sp>
        <p:nvSpPr>
          <p:cNvPr id="82" name="Oval 81">
            <a:extLst>
              <a:ext uri="{FF2B5EF4-FFF2-40B4-BE49-F238E27FC236}">
                <a16:creationId xmlns:a16="http://schemas.microsoft.com/office/drawing/2014/main" id="{10275C51-172D-4FE9-A45A-D3DAD166B854}"/>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3" name="Freeform: Shape 82">
            <a:extLst>
              <a:ext uri="{FF2B5EF4-FFF2-40B4-BE49-F238E27FC236}">
                <a16:creationId xmlns:a16="http://schemas.microsoft.com/office/drawing/2014/main" id="{DB95E389-C1AA-4243-931C-270FE4BB06C6}"/>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4" name="Freeform: Shape 83">
            <a:extLst>
              <a:ext uri="{FF2B5EF4-FFF2-40B4-BE49-F238E27FC236}">
                <a16:creationId xmlns:a16="http://schemas.microsoft.com/office/drawing/2014/main" id="{310E7790-D96D-4055-AA95-63C286EC7D57}"/>
              </a:ext>
              <a:ext uri="{C183D7F6-B498-43B3-948B-1728B52AA6E4}">
                <adec:decorative xmlns:adec="http://schemas.microsoft.com/office/drawing/2017/decorative" val="1"/>
              </a:ext>
            </a:extLst>
          </p:cNvPr>
          <p:cNvSpPr/>
          <p:nvPr userDrawn="1"/>
        </p:nvSpPr>
        <p:spPr>
          <a:xfrm>
            <a:off x="10602612" y="5333060"/>
            <a:ext cx="1589388" cy="1524940"/>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86" name="Graphic 185">
            <a:extLst>
              <a:ext uri="{FF2B5EF4-FFF2-40B4-BE49-F238E27FC236}">
                <a16:creationId xmlns:a16="http://schemas.microsoft.com/office/drawing/2014/main" id="{4E460B18-E051-4152-85D3-76A93C7EA455}"/>
              </a:ext>
              <a:ext uri="{C183D7F6-B498-43B3-948B-1728B52AA6E4}">
                <adec:decorative xmlns:adec="http://schemas.microsoft.com/office/drawing/2017/decorative" val="1"/>
              </a:ext>
            </a:extLst>
          </p:cNvPr>
          <p:cNvGrpSpPr/>
          <p:nvPr userDrawn="1"/>
        </p:nvGrpSpPr>
        <p:grpSpPr>
          <a:xfrm>
            <a:off x="9805475" y="1581418"/>
            <a:ext cx="843746" cy="375828"/>
            <a:chOff x="9841624" y="4115729"/>
            <a:chExt cx="602170" cy="268223"/>
          </a:xfrm>
          <a:solidFill>
            <a:schemeClr val="tx1"/>
          </a:solidFill>
        </p:grpSpPr>
        <p:sp>
          <p:nvSpPr>
            <p:cNvPr id="87" name="Freeform: Shape 86">
              <a:extLst>
                <a:ext uri="{FF2B5EF4-FFF2-40B4-BE49-F238E27FC236}">
                  <a16:creationId xmlns:a16="http://schemas.microsoft.com/office/drawing/2014/main" id="{94B28A43-F583-4902-9997-46A4D316FB8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8" name="Freeform: Shape 87">
              <a:extLst>
                <a:ext uri="{FF2B5EF4-FFF2-40B4-BE49-F238E27FC236}">
                  <a16:creationId xmlns:a16="http://schemas.microsoft.com/office/drawing/2014/main" id="{8BCE79F2-2624-4906-9841-566BD8DDA4AD}"/>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89" name="Freeform: Shape 88">
              <a:extLst>
                <a:ext uri="{FF2B5EF4-FFF2-40B4-BE49-F238E27FC236}">
                  <a16:creationId xmlns:a16="http://schemas.microsoft.com/office/drawing/2014/main" id="{4AF102FA-9C0A-4844-A187-23CECD95C4AF}"/>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0" name="Freeform: Shape 89">
              <a:extLst>
                <a:ext uri="{FF2B5EF4-FFF2-40B4-BE49-F238E27FC236}">
                  <a16:creationId xmlns:a16="http://schemas.microsoft.com/office/drawing/2014/main" id="{BC9F252A-1680-4777-BF7D-67B153676A1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1" name="Freeform: Shape 90">
              <a:extLst>
                <a:ext uri="{FF2B5EF4-FFF2-40B4-BE49-F238E27FC236}">
                  <a16:creationId xmlns:a16="http://schemas.microsoft.com/office/drawing/2014/main" id="{6D161B24-FE00-4550-AB2C-02C42C60B82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92" name="Oval 91">
            <a:extLst>
              <a:ext uri="{FF2B5EF4-FFF2-40B4-BE49-F238E27FC236}">
                <a16:creationId xmlns:a16="http://schemas.microsoft.com/office/drawing/2014/main" id="{DAD8B4A3-DD6F-428E-9D74-E63865CE7D0A}"/>
              </a:ext>
              <a:ext uri="{C183D7F6-B498-43B3-948B-1728B52AA6E4}">
                <adec:decorative xmlns:adec="http://schemas.microsoft.com/office/drawing/2017/decorative" val="1"/>
              </a:ext>
            </a:extLst>
          </p:cNvPr>
          <p:cNvSpPr/>
          <p:nvPr userDrawn="1"/>
        </p:nvSpPr>
        <p:spPr>
          <a:xfrm>
            <a:off x="1199364" y="4074364"/>
            <a:ext cx="365125" cy="365125"/>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6" name="Picture Placeholder 2">
            <a:extLst>
              <a:ext uri="{FF2B5EF4-FFF2-40B4-BE49-F238E27FC236}">
                <a16:creationId xmlns:a16="http://schemas.microsoft.com/office/drawing/2014/main" id="{99E7F282-7DB7-4431-A6A3-9E912E06F812}"/>
              </a:ext>
            </a:extLst>
          </p:cNvPr>
          <p:cNvSpPr>
            <a:spLocks noGrp="1"/>
          </p:cNvSpPr>
          <p:nvPr>
            <p:ph type="pic" sz="quarter" idx="13" hasCustomPrompt="1"/>
          </p:nvPr>
        </p:nvSpPr>
        <p:spPr>
          <a:xfrm>
            <a:off x="7068418" y="1957246"/>
            <a:ext cx="4207947" cy="4207948"/>
          </a:xfrm>
        </p:spPr>
        <p:txBody>
          <a:bodyPr/>
          <a:lstStyle>
            <a:lvl1pPr algn="ctr">
              <a:buNone/>
              <a:defRPr/>
            </a:lvl1pPr>
          </a:lstStyle>
          <a:p>
            <a:r>
              <a:rPr lang="en-US" dirty="0"/>
              <a:t>Click to add photo</a:t>
            </a:r>
          </a:p>
        </p:txBody>
      </p:sp>
    </p:spTree>
    <p:extLst>
      <p:ext uri="{BB962C8B-B14F-4D97-AF65-F5344CB8AC3E}">
        <p14:creationId xmlns:p14="http://schemas.microsoft.com/office/powerpoint/2010/main" val="54010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2F117D5-7402-40B6-8492-280C24F60EB8}"/>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161BA3FA-C408-4DD0-8D01-AD1955F394ED}"/>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C1D6E8BB-7294-492C-92F6-55ED4E53CFE8}"/>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58388000-0440-4364-8913-532DFCCD9C34}"/>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23A011FE-8ED6-4045-8217-38BE203C050D}"/>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55AFAABB-1473-4746-A400-F23E5F57BB4B}"/>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1FD7A49F-A1AC-4EB9-9F5F-D56917BFD054}"/>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FEEB7B70-2392-461B-A28C-EF5E96FA994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CC22C2E5-25C3-4B84-ABFF-7E10A7384E59}"/>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A810E927-C50B-4C1F-BF74-F1A3559B3DE6}"/>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423B0F93-803E-467A-92BE-7BEE604727BE}"/>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E9E1CC9-CDA4-47AD-BE6D-1BCF23A205D0}"/>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C96F2C24-1974-4A14-BD08-87F28469CFC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6A4424CD-BBD4-45CD-B514-589708B8F50B}"/>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0" name="Title 1">
            <a:extLst>
              <a:ext uri="{FF2B5EF4-FFF2-40B4-BE49-F238E27FC236}">
                <a16:creationId xmlns:a16="http://schemas.microsoft.com/office/drawing/2014/main" id="{910615CB-FBDD-424F-8ADD-978583CED990}"/>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4" name="Text Placeholder 23">
            <a:extLst>
              <a:ext uri="{FF2B5EF4-FFF2-40B4-BE49-F238E27FC236}">
                <a16:creationId xmlns:a16="http://schemas.microsoft.com/office/drawing/2014/main" id="{85B7C0E5-3D24-4DFB-A690-9F48FFF835BB}"/>
              </a:ext>
            </a:extLst>
          </p:cNvPr>
          <p:cNvSpPr>
            <a:spLocks noGrp="1"/>
          </p:cNvSpPr>
          <p:nvPr>
            <p:ph type="body" sz="quarter" idx="13" hasCustomPrompt="1"/>
          </p:nvPr>
        </p:nvSpPr>
        <p:spPr>
          <a:xfrm>
            <a:off x="1691325" y="2014538"/>
            <a:ext cx="4307160" cy="518874"/>
          </a:xfrm>
        </p:spPr>
        <p:txBody>
          <a:bodyPr/>
          <a:lstStyle>
            <a:lvl1pPr>
              <a:buNone/>
              <a:defRPr b="1"/>
            </a:lvl1pPr>
          </a:lstStyle>
          <a:p>
            <a:pPr lvl="0"/>
            <a:r>
              <a:rPr lang="en-US" dirty="0"/>
              <a:t>Click to add title</a:t>
            </a:r>
          </a:p>
        </p:txBody>
      </p:sp>
      <p:sp>
        <p:nvSpPr>
          <p:cNvPr id="26" name="Text Placeholder 25">
            <a:extLst>
              <a:ext uri="{FF2B5EF4-FFF2-40B4-BE49-F238E27FC236}">
                <a16:creationId xmlns:a16="http://schemas.microsoft.com/office/drawing/2014/main" id="{793E2773-9306-412E-962B-7E07A98F86E1}"/>
              </a:ext>
            </a:extLst>
          </p:cNvPr>
          <p:cNvSpPr>
            <a:spLocks noGrp="1"/>
          </p:cNvSpPr>
          <p:nvPr>
            <p:ph type="body" sz="quarter" idx="14" hasCustomPrompt="1"/>
          </p:nvPr>
        </p:nvSpPr>
        <p:spPr>
          <a:xfrm>
            <a:off x="1691325"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7" name="Text Placeholder 23">
            <a:extLst>
              <a:ext uri="{FF2B5EF4-FFF2-40B4-BE49-F238E27FC236}">
                <a16:creationId xmlns:a16="http://schemas.microsoft.com/office/drawing/2014/main" id="{74AEFB0F-EDEB-4CE7-BF8A-58F8F86FCFF8}"/>
              </a:ext>
            </a:extLst>
          </p:cNvPr>
          <p:cNvSpPr>
            <a:spLocks noGrp="1"/>
          </p:cNvSpPr>
          <p:nvPr>
            <p:ph type="body" sz="quarter" idx="15" hasCustomPrompt="1"/>
          </p:nvPr>
        </p:nvSpPr>
        <p:spPr>
          <a:xfrm>
            <a:off x="6317484" y="2014538"/>
            <a:ext cx="4307160" cy="518874"/>
          </a:xfrm>
        </p:spPr>
        <p:txBody>
          <a:bodyPr/>
          <a:lstStyle>
            <a:lvl1pPr>
              <a:buNone/>
              <a:defRPr b="1"/>
            </a:lvl1pPr>
          </a:lstStyle>
          <a:p>
            <a:pPr lvl="0"/>
            <a:r>
              <a:rPr lang="en-US" dirty="0"/>
              <a:t>Click to add title</a:t>
            </a:r>
          </a:p>
        </p:txBody>
      </p:sp>
      <p:sp>
        <p:nvSpPr>
          <p:cNvPr id="28" name="Text Placeholder 25">
            <a:extLst>
              <a:ext uri="{FF2B5EF4-FFF2-40B4-BE49-F238E27FC236}">
                <a16:creationId xmlns:a16="http://schemas.microsoft.com/office/drawing/2014/main" id="{94619FC5-B03D-4276-8DBC-914C0A25B451}"/>
              </a:ext>
            </a:extLst>
          </p:cNvPr>
          <p:cNvSpPr>
            <a:spLocks noGrp="1"/>
          </p:cNvSpPr>
          <p:nvPr>
            <p:ph type="body" sz="quarter" idx="16" hasCustomPrompt="1"/>
          </p:nvPr>
        </p:nvSpPr>
        <p:spPr>
          <a:xfrm>
            <a:off x="6317484" y="2666318"/>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0074F3C0-04F3-47D1-A460-C08BEEEF6598}"/>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758A3ACE-AE1A-4D02-81AA-F028A49496C9}"/>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E96438A-49EF-4161-928A-5483E9D633E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E323AC62-66C0-48E7-B7EF-4D2DFBE292DE}"/>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302667A9-FF11-4B3D-8F03-D1CBEC1100E4}"/>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62526CF3-68B0-4678-9FF1-C4074D92C0B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C8FA80C5-0AF9-4E9E-9258-7928ED4DA6A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12763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7DC69EE-08C2-4573-A383-212F2152148A}"/>
              </a:ext>
              <a:ext uri="{C183D7F6-B498-43B3-948B-1728B52AA6E4}">
                <adec:decorative xmlns:adec="http://schemas.microsoft.com/office/drawing/2017/decorative" val="1"/>
              </a:ext>
            </a:extLst>
          </p:cNvPr>
          <p:cNvGrpSpPr/>
          <p:nvPr userDrawn="1"/>
        </p:nvGrpSpPr>
        <p:grpSpPr>
          <a:xfrm>
            <a:off x="8341223" y="5289452"/>
            <a:ext cx="1640977" cy="1568548"/>
            <a:chOff x="3121343" y="4864099"/>
            <a:chExt cx="2085971" cy="1993901"/>
          </a:xfrm>
          <a:solidFill>
            <a:schemeClr val="accent1">
              <a:alpha val="20000"/>
            </a:schemeClr>
          </a:solidFill>
        </p:grpSpPr>
        <p:sp>
          <p:nvSpPr>
            <p:cNvPr id="7" name="Freeform: Shape 6">
              <a:extLst>
                <a:ext uri="{FF2B5EF4-FFF2-40B4-BE49-F238E27FC236}">
                  <a16:creationId xmlns:a16="http://schemas.microsoft.com/office/drawing/2014/main" id="{8960DAF1-EA06-48DD-B352-E00071AE6AE5}"/>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3E04C944-590F-4E8A-93FD-114C635E06B1}"/>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9" name="Freeform: Shape 8">
              <a:extLst>
                <a:ext uri="{FF2B5EF4-FFF2-40B4-BE49-F238E27FC236}">
                  <a16:creationId xmlns:a16="http://schemas.microsoft.com/office/drawing/2014/main" id="{F94F8F63-5843-4702-B051-4AB52DF7DE31}"/>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0" name="Freeform: Shape 9">
              <a:extLst>
                <a:ext uri="{FF2B5EF4-FFF2-40B4-BE49-F238E27FC236}">
                  <a16:creationId xmlns:a16="http://schemas.microsoft.com/office/drawing/2014/main" id="{F00F67E0-08A5-41E9-96D4-346BDE562DA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F519DAA4-AB34-40EA-B769-E99C70A02712}"/>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2" name="Freeform: Shape 11">
              <a:extLst>
                <a:ext uri="{FF2B5EF4-FFF2-40B4-BE49-F238E27FC236}">
                  <a16:creationId xmlns:a16="http://schemas.microsoft.com/office/drawing/2014/main" id="{E546AAE8-9480-4504-B6E4-28190AA0C77C}"/>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E52E878-0C0B-4CA9-B64D-8775E341FD09}"/>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698B443D-5774-4102-9897-9B19780930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CC166CC2-6EA4-420D-8132-C0188C96A19D}"/>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13398B68-EA12-44C5-BEB7-010640A8843C}"/>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805BF01E-3423-4868-8B01-6ACF362BE933}"/>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12FC972F-3283-4FF2-97B4-1096B8A2F41F}"/>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0A6C02E3-3094-499F-A339-CDF211F40AEC}"/>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9" name="Title 1">
            <a:extLst>
              <a:ext uri="{FF2B5EF4-FFF2-40B4-BE49-F238E27FC236}">
                <a16:creationId xmlns:a16="http://schemas.microsoft.com/office/drawing/2014/main" id="{D0C58A35-8A63-4692-8B63-9D9A21D8CC77}"/>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29" name="Text Placeholder 23">
            <a:extLst>
              <a:ext uri="{FF2B5EF4-FFF2-40B4-BE49-F238E27FC236}">
                <a16:creationId xmlns:a16="http://schemas.microsoft.com/office/drawing/2014/main" id="{6FAB1B98-F750-4639-8CB7-0AE14F2222E5}"/>
              </a:ext>
            </a:extLst>
          </p:cNvPr>
          <p:cNvSpPr>
            <a:spLocks noGrp="1"/>
          </p:cNvSpPr>
          <p:nvPr>
            <p:ph type="body" sz="quarter" idx="13" hasCustomPrompt="1"/>
          </p:nvPr>
        </p:nvSpPr>
        <p:spPr>
          <a:xfrm>
            <a:off x="504392" y="2014538"/>
            <a:ext cx="3534208" cy="518874"/>
          </a:xfrm>
        </p:spPr>
        <p:txBody>
          <a:bodyPr/>
          <a:lstStyle>
            <a:lvl1pPr>
              <a:buNone/>
              <a:defRPr b="1"/>
            </a:lvl1pPr>
          </a:lstStyle>
          <a:p>
            <a:pPr lvl="0"/>
            <a:r>
              <a:rPr lang="en-US" dirty="0"/>
              <a:t>Click to add title</a:t>
            </a:r>
          </a:p>
        </p:txBody>
      </p:sp>
      <p:sp>
        <p:nvSpPr>
          <p:cNvPr id="30" name="Text Placeholder 25">
            <a:extLst>
              <a:ext uri="{FF2B5EF4-FFF2-40B4-BE49-F238E27FC236}">
                <a16:creationId xmlns:a16="http://schemas.microsoft.com/office/drawing/2014/main" id="{48E26416-085F-4E9B-87E9-A089A0F7E22C}"/>
              </a:ext>
            </a:extLst>
          </p:cNvPr>
          <p:cNvSpPr>
            <a:spLocks noGrp="1"/>
          </p:cNvSpPr>
          <p:nvPr>
            <p:ph type="body" sz="quarter" idx="14" hasCustomPrompt="1"/>
          </p:nvPr>
        </p:nvSpPr>
        <p:spPr>
          <a:xfrm>
            <a:off x="504392"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1" name="Text Placeholder 23">
            <a:extLst>
              <a:ext uri="{FF2B5EF4-FFF2-40B4-BE49-F238E27FC236}">
                <a16:creationId xmlns:a16="http://schemas.microsoft.com/office/drawing/2014/main" id="{3DD7FA1E-4F94-4135-9C82-99F5F49837C6}"/>
              </a:ext>
            </a:extLst>
          </p:cNvPr>
          <p:cNvSpPr>
            <a:spLocks noGrp="1"/>
          </p:cNvSpPr>
          <p:nvPr>
            <p:ph type="body" sz="quarter" idx="15" hasCustomPrompt="1"/>
          </p:nvPr>
        </p:nvSpPr>
        <p:spPr>
          <a:xfrm>
            <a:off x="4356809" y="2014538"/>
            <a:ext cx="3534208" cy="518874"/>
          </a:xfrm>
        </p:spPr>
        <p:txBody>
          <a:bodyPr/>
          <a:lstStyle>
            <a:lvl1pPr>
              <a:buNone/>
              <a:defRPr b="1"/>
            </a:lvl1pPr>
          </a:lstStyle>
          <a:p>
            <a:pPr lvl="0"/>
            <a:r>
              <a:rPr lang="en-US" dirty="0"/>
              <a:t>Click to add title</a:t>
            </a:r>
          </a:p>
        </p:txBody>
      </p:sp>
      <p:sp>
        <p:nvSpPr>
          <p:cNvPr id="32" name="Text Placeholder 25">
            <a:extLst>
              <a:ext uri="{FF2B5EF4-FFF2-40B4-BE49-F238E27FC236}">
                <a16:creationId xmlns:a16="http://schemas.microsoft.com/office/drawing/2014/main" id="{F7AA6B3E-2A7F-4C5B-A703-3DA981212918}"/>
              </a:ext>
            </a:extLst>
          </p:cNvPr>
          <p:cNvSpPr>
            <a:spLocks noGrp="1"/>
          </p:cNvSpPr>
          <p:nvPr>
            <p:ph type="body" sz="quarter" idx="16" hasCustomPrompt="1"/>
          </p:nvPr>
        </p:nvSpPr>
        <p:spPr>
          <a:xfrm>
            <a:off x="4356809"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3" name="Text Placeholder 23">
            <a:extLst>
              <a:ext uri="{FF2B5EF4-FFF2-40B4-BE49-F238E27FC236}">
                <a16:creationId xmlns:a16="http://schemas.microsoft.com/office/drawing/2014/main" id="{1A83EB8D-ED40-4BAC-80EE-11E74BA5D543}"/>
              </a:ext>
            </a:extLst>
          </p:cNvPr>
          <p:cNvSpPr>
            <a:spLocks noGrp="1"/>
          </p:cNvSpPr>
          <p:nvPr>
            <p:ph type="body" sz="quarter" idx="17" hasCustomPrompt="1"/>
          </p:nvPr>
        </p:nvSpPr>
        <p:spPr>
          <a:xfrm>
            <a:off x="8209226" y="2014538"/>
            <a:ext cx="3534208" cy="518874"/>
          </a:xfrm>
        </p:spPr>
        <p:txBody>
          <a:bodyPr/>
          <a:lstStyle>
            <a:lvl1pPr>
              <a:buNone/>
              <a:defRPr b="1"/>
            </a:lvl1pPr>
          </a:lstStyle>
          <a:p>
            <a:pPr lvl="0"/>
            <a:r>
              <a:rPr lang="en-US" dirty="0"/>
              <a:t>Click to add title</a:t>
            </a:r>
          </a:p>
        </p:txBody>
      </p:sp>
      <p:sp>
        <p:nvSpPr>
          <p:cNvPr id="34" name="Text Placeholder 25">
            <a:extLst>
              <a:ext uri="{FF2B5EF4-FFF2-40B4-BE49-F238E27FC236}">
                <a16:creationId xmlns:a16="http://schemas.microsoft.com/office/drawing/2014/main" id="{FAA48909-78A3-4225-8248-6AE681C50EA5}"/>
              </a:ext>
            </a:extLst>
          </p:cNvPr>
          <p:cNvSpPr>
            <a:spLocks noGrp="1"/>
          </p:cNvSpPr>
          <p:nvPr>
            <p:ph type="body" sz="quarter" idx="18" hasCustomPrompt="1"/>
          </p:nvPr>
        </p:nvSpPr>
        <p:spPr>
          <a:xfrm>
            <a:off x="8209226" y="2666318"/>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0" name="Date Placeholder 178">
            <a:extLst>
              <a:ext uri="{FF2B5EF4-FFF2-40B4-BE49-F238E27FC236}">
                <a16:creationId xmlns:a16="http://schemas.microsoft.com/office/drawing/2014/main" id="{AB1287EA-2C67-487A-8E0D-2B45F7A503ED}"/>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1" name="Footer Placeholder 179">
            <a:extLst>
              <a:ext uri="{FF2B5EF4-FFF2-40B4-BE49-F238E27FC236}">
                <a16:creationId xmlns:a16="http://schemas.microsoft.com/office/drawing/2014/main" id="{B33A6E73-75FC-4E5B-80C2-C4D6F49ED7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77F3BA23-6B20-4DC1-A930-EC3BC07DD791}"/>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35" name="Graphic 38">
            <a:extLst>
              <a:ext uri="{FF2B5EF4-FFF2-40B4-BE49-F238E27FC236}">
                <a16:creationId xmlns:a16="http://schemas.microsoft.com/office/drawing/2014/main" id="{40939DF5-AC28-4DAD-BBF7-99448C2D5BEB}"/>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36" name="Freeform: Shape 35">
              <a:extLst>
                <a:ext uri="{FF2B5EF4-FFF2-40B4-BE49-F238E27FC236}">
                  <a16:creationId xmlns:a16="http://schemas.microsoft.com/office/drawing/2014/main" id="{EBCF1BD2-77CD-45E1-B77C-6235C19B544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E22D69D-860B-4567-9CE7-F30E5450A692}"/>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Freeform: Shape 2">
            <a:extLst>
              <a:ext uri="{FF2B5EF4-FFF2-40B4-BE49-F238E27FC236}">
                <a16:creationId xmlns:a16="http://schemas.microsoft.com/office/drawing/2014/main" id="{16820B48-F149-4E55-A3C5-C6D97DCB0EBE}"/>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975797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D2CDCAF-CD85-4662-A592-845D42A43C22}"/>
              </a:ext>
              <a:ext uri="{C183D7F6-B498-43B3-948B-1728B52AA6E4}">
                <adec:decorative xmlns:adec="http://schemas.microsoft.com/office/drawing/2017/decorative" val="1"/>
              </a:ext>
            </a:extLst>
          </p:cNvPr>
          <p:cNvGrpSpPr/>
          <p:nvPr userDrawn="1"/>
        </p:nvGrpSpPr>
        <p:grpSpPr>
          <a:xfrm>
            <a:off x="0" y="2"/>
            <a:ext cx="2232252" cy="2361890"/>
            <a:chOff x="0" y="2"/>
            <a:chExt cx="2232252" cy="2361890"/>
          </a:xfrm>
        </p:grpSpPr>
        <p:sp>
          <p:nvSpPr>
            <p:cNvPr id="3" name="Freeform: Shape 2">
              <a:extLst>
                <a:ext uri="{FF2B5EF4-FFF2-40B4-BE49-F238E27FC236}">
                  <a16:creationId xmlns:a16="http://schemas.microsoft.com/office/drawing/2014/main" id="{EFCE107D-488B-4994-BA9A-564E5774802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8" name="Freeform: Shape 7">
              <a:extLst>
                <a:ext uri="{FF2B5EF4-FFF2-40B4-BE49-F238E27FC236}">
                  <a16:creationId xmlns:a16="http://schemas.microsoft.com/office/drawing/2014/main" id="{4CE23D58-D8BD-47F1-8A08-1545434EDDA0}"/>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5" name="Freeform: Shape 4">
              <a:extLst>
                <a:ext uri="{FF2B5EF4-FFF2-40B4-BE49-F238E27FC236}">
                  <a16:creationId xmlns:a16="http://schemas.microsoft.com/office/drawing/2014/main" id="{406603D7-A9AD-4936-90DC-D8A2A1F2D261}"/>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 name="Freeform: Shape 5">
              <a:extLst>
                <a:ext uri="{FF2B5EF4-FFF2-40B4-BE49-F238E27FC236}">
                  <a16:creationId xmlns:a16="http://schemas.microsoft.com/office/drawing/2014/main" id="{E9DA8193-AE04-4173-B7BB-C770C79E6340}"/>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 name="Title 1">
            <a:extLst>
              <a:ext uri="{FF2B5EF4-FFF2-40B4-BE49-F238E27FC236}">
                <a16:creationId xmlns:a16="http://schemas.microsoft.com/office/drawing/2014/main" id="{EA2796DC-5724-4DF5-8195-1FABE6D85544}"/>
              </a:ext>
            </a:extLst>
          </p:cNvPr>
          <p:cNvSpPr>
            <a:spLocks noGrp="1"/>
          </p:cNvSpPr>
          <p:nvPr>
            <p:ph type="title"/>
          </p:nvPr>
        </p:nvSpPr>
        <p:spPr>
          <a:xfrm>
            <a:off x="2232251" y="633046"/>
            <a:ext cx="3863749" cy="1314996"/>
          </a:xfrm>
        </p:spPr>
        <p:txBody>
          <a:bodyPr anchor="b"/>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0B187FF7-DB6C-4C1A-9548-14E8A3C25529}"/>
              </a:ext>
            </a:extLst>
          </p:cNvPr>
          <p:cNvSpPr>
            <a:spLocks noGrp="1"/>
          </p:cNvSpPr>
          <p:nvPr>
            <p:ph idx="1" hasCustomPrompt="1"/>
          </p:nvPr>
        </p:nvSpPr>
        <p:spPr>
          <a:xfrm>
            <a:off x="2232251" y="2125737"/>
            <a:ext cx="3863749" cy="4044463"/>
          </a:xfrm>
        </p:spPr>
        <p:txBody>
          <a:bodyPr>
            <a:normAutofit/>
          </a:bodyPr>
          <a:lstStyle>
            <a:lvl1pPr marL="0" indent="0">
              <a:lnSpc>
                <a:spcPct val="120000"/>
              </a:lnSpc>
              <a:buNone/>
              <a:defRPr sz="1800"/>
            </a:lvl1pPr>
          </a:lstStyle>
          <a:p>
            <a:pPr>
              <a:lnSpc>
                <a:spcPct val="130000"/>
              </a:lnSpc>
            </a:pPr>
            <a:r>
              <a:rPr lang="en-US" dirty="0"/>
              <a:t>Content</a:t>
            </a:r>
          </a:p>
        </p:txBody>
      </p:sp>
      <p:sp>
        <p:nvSpPr>
          <p:cNvPr id="11" name="Date Placeholder 178">
            <a:extLst>
              <a:ext uri="{FF2B5EF4-FFF2-40B4-BE49-F238E27FC236}">
                <a16:creationId xmlns:a16="http://schemas.microsoft.com/office/drawing/2014/main" id="{B7A60214-A813-4C22-B24B-04F723FF4DEA}"/>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8" name="Picture Placeholder 27">
            <a:extLst>
              <a:ext uri="{FF2B5EF4-FFF2-40B4-BE49-F238E27FC236}">
                <a16:creationId xmlns:a16="http://schemas.microsoft.com/office/drawing/2014/main" id="{659DC90E-7284-4051-85CA-D8C21417DF7F}"/>
              </a:ext>
            </a:extLst>
          </p:cNvPr>
          <p:cNvSpPr>
            <a:spLocks noGrp="1"/>
          </p:cNvSpPr>
          <p:nvPr>
            <p:ph type="pic" sz="quarter" idx="14"/>
          </p:nvPr>
        </p:nvSpPr>
        <p:spPr>
          <a:xfrm>
            <a:off x="6423487" y="929609"/>
            <a:ext cx="2518114" cy="2518114"/>
          </a:xfrm>
          <a:custGeom>
            <a:avLst/>
            <a:gdLst>
              <a:gd name="connsiteX0" fmla="*/ 1259057 w 2518114"/>
              <a:gd name="connsiteY0" fmla="*/ 0 h 2518114"/>
              <a:gd name="connsiteX1" fmla="*/ 2518114 w 2518114"/>
              <a:gd name="connsiteY1" fmla="*/ 1259057 h 2518114"/>
              <a:gd name="connsiteX2" fmla="*/ 1259057 w 2518114"/>
              <a:gd name="connsiteY2" fmla="*/ 2518114 h 2518114"/>
              <a:gd name="connsiteX3" fmla="*/ 0 w 2518114"/>
              <a:gd name="connsiteY3" fmla="*/ 1259057 h 2518114"/>
              <a:gd name="connsiteX4" fmla="*/ 1259057 w 2518114"/>
              <a:gd name="connsiteY4" fmla="*/ 0 h 2518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8114" h="2518114">
                <a:moveTo>
                  <a:pt x="1259057" y="0"/>
                </a:moveTo>
                <a:cubicBezTo>
                  <a:pt x="1954415" y="0"/>
                  <a:pt x="2518114" y="563699"/>
                  <a:pt x="2518114" y="1259057"/>
                </a:cubicBezTo>
                <a:cubicBezTo>
                  <a:pt x="2518114" y="1954415"/>
                  <a:pt x="1954415" y="2518114"/>
                  <a:pt x="1259057" y="2518114"/>
                </a:cubicBezTo>
                <a:cubicBezTo>
                  <a:pt x="563699" y="2518114"/>
                  <a:pt x="0" y="1954415"/>
                  <a:pt x="0" y="1259057"/>
                </a:cubicBezTo>
                <a:cubicBezTo>
                  <a:pt x="0" y="563699"/>
                  <a:pt x="563699" y="0"/>
                  <a:pt x="1259057" y="0"/>
                </a:cubicBezTo>
                <a:close/>
              </a:path>
            </a:pathLst>
          </a:custGeom>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D399D5A9-622F-4A19-AC14-CE115C15E60E}"/>
              </a:ext>
            </a:extLst>
          </p:cNvPr>
          <p:cNvSpPr>
            <a:spLocks noGrp="1"/>
          </p:cNvSpPr>
          <p:nvPr>
            <p:ph type="pic" sz="quarter" idx="13"/>
          </p:nvPr>
        </p:nvSpPr>
        <p:spPr>
          <a:xfrm>
            <a:off x="9090426" y="86636"/>
            <a:ext cx="2952748" cy="2952748"/>
          </a:xfrm>
          <a:custGeom>
            <a:avLst/>
            <a:gdLst>
              <a:gd name="connsiteX0" fmla="*/ 1476374 w 2952748"/>
              <a:gd name="connsiteY0" fmla="*/ 0 h 2952748"/>
              <a:gd name="connsiteX1" fmla="*/ 2952748 w 2952748"/>
              <a:gd name="connsiteY1" fmla="*/ 1476374 h 2952748"/>
              <a:gd name="connsiteX2" fmla="*/ 1476374 w 2952748"/>
              <a:gd name="connsiteY2" fmla="*/ 2952748 h 2952748"/>
              <a:gd name="connsiteX3" fmla="*/ 0 w 2952748"/>
              <a:gd name="connsiteY3" fmla="*/ 1476374 h 2952748"/>
              <a:gd name="connsiteX4" fmla="*/ 1476374 w 2952748"/>
              <a:gd name="connsiteY4" fmla="*/ 0 h 2952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2748" h="2952748">
                <a:moveTo>
                  <a:pt x="1476374" y="0"/>
                </a:moveTo>
                <a:cubicBezTo>
                  <a:pt x="2291753" y="0"/>
                  <a:pt x="2952748" y="660995"/>
                  <a:pt x="2952748" y="1476374"/>
                </a:cubicBezTo>
                <a:cubicBezTo>
                  <a:pt x="2952748" y="2291753"/>
                  <a:pt x="2291753" y="2952748"/>
                  <a:pt x="1476374" y="2952748"/>
                </a:cubicBezTo>
                <a:cubicBezTo>
                  <a:pt x="660995" y="2952748"/>
                  <a:pt x="0" y="2291753"/>
                  <a:pt x="0" y="1476374"/>
                </a:cubicBezTo>
                <a:cubicBezTo>
                  <a:pt x="0" y="660995"/>
                  <a:pt x="660995" y="0"/>
                  <a:pt x="1476374" y="0"/>
                </a:cubicBezTo>
                <a:close/>
              </a:path>
            </a:pathLst>
          </a:custGeom>
        </p:spPr>
        <p:txBody>
          <a:bodyPr wrap="square">
            <a:noAutofit/>
          </a:bodyPr>
          <a:lstStyle/>
          <a:p>
            <a:r>
              <a:rPr lang="en-US"/>
              <a:t>Click icon to add picture</a:t>
            </a:r>
            <a:endParaRPr lang="en-US" dirty="0"/>
          </a:p>
        </p:txBody>
      </p:sp>
      <p:grpSp>
        <p:nvGrpSpPr>
          <p:cNvPr id="9" name="Group 8">
            <a:extLst>
              <a:ext uri="{FF2B5EF4-FFF2-40B4-BE49-F238E27FC236}">
                <a16:creationId xmlns:a16="http://schemas.microsoft.com/office/drawing/2014/main" id="{8DB95C10-057C-4318-8E35-14CA6421DBCA}"/>
              </a:ext>
              <a:ext uri="{C183D7F6-B498-43B3-948B-1728B52AA6E4}">
                <adec:decorative xmlns:adec="http://schemas.microsoft.com/office/drawing/2017/decorative" val="1"/>
              </a:ext>
            </a:extLst>
          </p:cNvPr>
          <p:cNvGrpSpPr/>
          <p:nvPr userDrawn="1"/>
        </p:nvGrpSpPr>
        <p:grpSpPr>
          <a:xfrm>
            <a:off x="10051176" y="4803984"/>
            <a:ext cx="2140824" cy="2054016"/>
            <a:chOff x="10051176" y="4803984"/>
            <a:chExt cx="2140824" cy="2054016"/>
          </a:xfrm>
        </p:grpSpPr>
        <p:sp>
          <p:nvSpPr>
            <p:cNvPr id="12" name="Freeform: Shape 11">
              <a:extLst>
                <a:ext uri="{FF2B5EF4-FFF2-40B4-BE49-F238E27FC236}">
                  <a16:creationId xmlns:a16="http://schemas.microsoft.com/office/drawing/2014/main" id="{CBE7134B-D795-425D-A988-E8D6CD66E8EF}"/>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243741EC-3B24-4CBF-99F9-F7F4944C0438}"/>
                </a:ext>
                <a:ext uri="{C183D7F6-B498-43B3-948B-1728B52AA6E4}">
                  <adec:decorative xmlns:adec="http://schemas.microsoft.com/office/drawing/2017/decorative" val="1"/>
                </a:ext>
              </a:extLst>
            </p:cNvPr>
            <p:cNvSpPr/>
            <p:nvPr userDrawn="1"/>
          </p:nvSpPr>
          <p:spPr>
            <a:xfrm>
              <a:off x="10051176" y="4803984"/>
              <a:ext cx="2140824" cy="205401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32" name="Picture Placeholder 31">
            <a:extLst>
              <a:ext uri="{FF2B5EF4-FFF2-40B4-BE49-F238E27FC236}">
                <a16:creationId xmlns:a16="http://schemas.microsoft.com/office/drawing/2014/main" id="{A981E0B7-6C4A-4ABD-9E79-2CC68B36BABC}"/>
              </a:ext>
            </a:extLst>
          </p:cNvPr>
          <p:cNvSpPr>
            <a:spLocks noGrp="1"/>
          </p:cNvSpPr>
          <p:nvPr>
            <p:ph type="pic" sz="quarter" idx="15"/>
          </p:nvPr>
        </p:nvSpPr>
        <p:spPr>
          <a:xfrm>
            <a:off x="7682545" y="3175909"/>
            <a:ext cx="3454390" cy="3454390"/>
          </a:xfrm>
          <a:custGeom>
            <a:avLst/>
            <a:gdLst>
              <a:gd name="connsiteX0" fmla="*/ 1727195 w 3454390"/>
              <a:gd name="connsiteY0" fmla="*/ 0 h 3454390"/>
              <a:gd name="connsiteX1" fmla="*/ 3454390 w 3454390"/>
              <a:gd name="connsiteY1" fmla="*/ 1727195 h 3454390"/>
              <a:gd name="connsiteX2" fmla="*/ 1727195 w 3454390"/>
              <a:gd name="connsiteY2" fmla="*/ 3454390 h 3454390"/>
              <a:gd name="connsiteX3" fmla="*/ 0 w 3454390"/>
              <a:gd name="connsiteY3" fmla="*/ 1727195 h 3454390"/>
              <a:gd name="connsiteX4" fmla="*/ 1727195 w 3454390"/>
              <a:gd name="connsiteY4" fmla="*/ 0 h 3454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4390" h="3454390">
                <a:moveTo>
                  <a:pt x="1727195" y="0"/>
                </a:moveTo>
                <a:cubicBezTo>
                  <a:pt x="2681098" y="0"/>
                  <a:pt x="3454390" y="773292"/>
                  <a:pt x="3454390" y="1727195"/>
                </a:cubicBezTo>
                <a:cubicBezTo>
                  <a:pt x="3454390" y="2681098"/>
                  <a:pt x="2681098" y="3454390"/>
                  <a:pt x="1727195" y="3454390"/>
                </a:cubicBezTo>
                <a:cubicBezTo>
                  <a:pt x="773292" y="3454390"/>
                  <a:pt x="0" y="2681098"/>
                  <a:pt x="0" y="1727195"/>
                </a:cubicBezTo>
                <a:cubicBezTo>
                  <a:pt x="0" y="773292"/>
                  <a:pt x="773292" y="0"/>
                  <a:pt x="1727195" y="0"/>
                </a:cubicBezTo>
                <a:close/>
              </a:path>
            </a:pathLst>
          </a:custGeom>
        </p:spPr>
        <p:txBody>
          <a:bodyPr wrap="square">
            <a:noAutofit/>
          </a:bodyPr>
          <a:lstStyle/>
          <a:p>
            <a:r>
              <a:rPr lang="en-US"/>
              <a:t>Click icon to add picture</a:t>
            </a:r>
            <a:endParaRPr lang="en-US" dirty="0"/>
          </a:p>
        </p:txBody>
      </p:sp>
      <p:sp>
        <p:nvSpPr>
          <p:cNvPr id="21" name="Footer Placeholder 179">
            <a:extLst>
              <a:ext uri="{FF2B5EF4-FFF2-40B4-BE49-F238E27FC236}">
                <a16:creationId xmlns:a16="http://schemas.microsoft.com/office/drawing/2014/main" id="{4E9FB417-D03A-4615-A2E4-F1D3EF9782A4}"/>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2" name="Slide Number Placeholder 180">
            <a:extLst>
              <a:ext uri="{FF2B5EF4-FFF2-40B4-BE49-F238E27FC236}">
                <a16:creationId xmlns:a16="http://schemas.microsoft.com/office/drawing/2014/main" id="{389AD2FD-902A-43AD-8B8C-AABCC05CEF1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1492035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8968B4A-D2FD-4982-8334-0183B81B5317}"/>
              </a:ext>
              <a:ext uri="{C183D7F6-B498-43B3-948B-1728B52AA6E4}">
                <adec:decorative xmlns:adec="http://schemas.microsoft.com/office/drawing/2017/decorative" val="1"/>
              </a:ext>
            </a:extLst>
          </p:cNvPr>
          <p:cNvGrpSpPr/>
          <p:nvPr userDrawn="1"/>
        </p:nvGrpSpPr>
        <p:grpSpPr>
          <a:xfrm>
            <a:off x="6835096" y="657544"/>
            <a:ext cx="4843727" cy="5534144"/>
            <a:chOff x="1674895" y="1345036"/>
            <a:chExt cx="5428610" cy="4210939"/>
          </a:xfrm>
        </p:grpSpPr>
        <p:sp>
          <p:nvSpPr>
            <p:cNvPr id="5" name="Rectangle 4">
              <a:extLst>
                <a:ext uri="{FF2B5EF4-FFF2-40B4-BE49-F238E27FC236}">
                  <a16:creationId xmlns:a16="http://schemas.microsoft.com/office/drawing/2014/main" id="{643A288F-C28C-4225-9247-AF58A824B944}"/>
                </a:ext>
              </a:extLst>
            </p:cNvPr>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 name="Rectangle 5">
              <a:extLst>
                <a:ext uri="{FF2B5EF4-FFF2-40B4-BE49-F238E27FC236}">
                  <a16:creationId xmlns:a16="http://schemas.microsoft.com/office/drawing/2014/main" id="{B362DD31-8718-4A1F-966C-96DD1FE1C299}"/>
                </a:ext>
              </a:extLst>
            </p:cNvPr>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useBgFill="1">
        <p:nvSpPr>
          <p:cNvPr id="7" name="Rectangle 6">
            <a:extLst>
              <a:ext uri="{FF2B5EF4-FFF2-40B4-BE49-F238E27FC236}">
                <a16:creationId xmlns:a16="http://schemas.microsoft.com/office/drawing/2014/main" id="{014FAF08-7ED8-4FA5-BD29-1D7472D4A37A}"/>
              </a:ext>
              <a:ext uri="{C183D7F6-B498-43B3-948B-1728B52AA6E4}">
                <adec:decorative xmlns:adec="http://schemas.microsoft.com/office/drawing/2017/decorative" val="1"/>
              </a:ext>
            </a:extLst>
          </p:cNvPr>
          <p:cNvSpPr/>
          <p:nvPr userDrawn="1"/>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8" name="Title 1">
            <a:extLst>
              <a:ext uri="{FF2B5EF4-FFF2-40B4-BE49-F238E27FC236}">
                <a16:creationId xmlns:a16="http://schemas.microsoft.com/office/drawing/2014/main" id="{568ABF40-D991-4FCE-943D-B4F291810CBD}"/>
              </a:ext>
            </a:extLst>
          </p:cNvPr>
          <p:cNvSpPr>
            <a:spLocks noGrp="1"/>
          </p:cNvSpPr>
          <p:nvPr>
            <p:ph type="ctrTitle" hasCustomPrompt="1"/>
          </p:nvPr>
        </p:nvSpPr>
        <p:spPr>
          <a:xfrm>
            <a:off x="7012297" y="786881"/>
            <a:ext cx="4203323" cy="2927350"/>
          </a:xfrm>
        </p:spPr>
        <p:txBody>
          <a:bodyPr>
            <a:normAutofit/>
          </a:bodyPr>
          <a:lstStyle>
            <a:lvl1pPr algn="ctr">
              <a:defRPr sz="6000" b="1" spc="1500" baseline="0"/>
            </a:lvl1pPr>
          </a:lstStyle>
          <a:p>
            <a:r>
              <a:rPr lang="en-US" dirty="0"/>
              <a:t>CLICK TO ADD TITLE</a:t>
            </a:r>
          </a:p>
        </p:txBody>
      </p:sp>
      <p:sp>
        <p:nvSpPr>
          <p:cNvPr id="9" name="Subtitle 2">
            <a:extLst>
              <a:ext uri="{FF2B5EF4-FFF2-40B4-BE49-F238E27FC236}">
                <a16:creationId xmlns:a16="http://schemas.microsoft.com/office/drawing/2014/main" id="{70199C9F-8FAF-4960-9022-506D5D8424DB}"/>
              </a:ext>
            </a:extLst>
          </p:cNvPr>
          <p:cNvSpPr>
            <a:spLocks noGrp="1"/>
          </p:cNvSpPr>
          <p:nvPr>
            <p:ph type="subTitle" idx="1" hasCustomPrompt="1"/>
          </p:nvPr>
        </p:nvSpPr>
        <p:spPr>
          <a:xfrm>
            <a:off x="7012297" y="3970527"/>
            <a:ext cx="4203323" cy="1647919"/>
          </a:xfrm>
        </p:spPr>
        <p:txBody>
          <a:bodyPr>
            <a:normAutofit/>
          </a:bodyPr>
          <a:lstStyle>
            <a:lvl1pPr marL="0" algn="ctr">
              <a:buNone/>
              <a:defRPr sz="2400" b="0" spc="400" baseline="0"/>
            </a:lvl1pPr>
          </a:lstStyle>
          <a:p>
            <a:r>
              <a:rPr lang="en-US" dirty="0"/>
              <a:t>CLICK TO ADD SUBTITLE</a:t>
            </a:r>
          </a:p>
        </p:txBody>
      </p:sp>
      <p:sp>
        <p:nvSpPr>
          <p:cNvPr id="27" name="Picture Placeholder 25">
            <a:extLst>
              <a:ext uri="{FF2B5EF4-FFF2-40B4-BE49-F238E27FC236}">
                <a16:creationId xmlns:a16="http://schemas.microsoft.com/office/drawing/2014/main" id="{0AAD2801-C4B6-4F9D-8713-2109D15B120E}"/>
              </a:ext>
            </a:extLst>
          </p:cNvPr>
          <p:cNvSpPr>
            <a:spLocks noGrp="1"/>
          </p:cNvSpPr>
          <p:nvPr>
            <p:ph type="pic" sz="quarter" idx="13" hasCustomPrompt="1"/>
          </p:nvPr>
        </p:nvSpPr>
        <p:spPr>
          <a:xfrm>
            <a:off x="1292225" y="1149350"/>
            <a:ext cx="4792663" cy="4227513"/>
          </a:xfrm>
        </p:spPr>
        <p:txBody>
          <a:bodyPr/>
          <a:lstStyle>
            <a:lvl1pPr>
              <a:buNone/>
              <a:defRPr/>
            </a:lvl1pPr>
          </a:lstStyle>
          <a:p>
            <a:r>
              <a:rPr lang="en-US" dirty="0"/>
              <a:t>Click to add photo</a:t>
            </a:r>
          </a:p>
        </p:txBody>
      </p:sp>
      <p:grpSp>
        <p:nvGrpSpPr>
          <p:cNvPr id="18" name="Graphic 185">
            <a:extLst>
              <a:ext uri="{FF2B5EF4-FFF2-40B4-BE49-F238E27FC236}">
                <a16:creationId xmlns:a16="http://schemas.microsoft.com/office/drawing/2014/main" id="{93CF5D64-69BB-4E77-ADC8-7D645E7AA4F1}"/>
              </a:ext>
              <a:ext uri="{C183D7F6-B498-43B3-948B-1728B52AA6E4}">
                <adec:decorative xmlns:adec="http://schemas.microsoft.com/office/drawing/2017/decorative" val="1"/>
              </a:ext>
            </a:extLst>
          </p:cNvPr>
          <p:cNvGrpSpPr/>
          <p:nvPr userDrawn="1"/>
        </p:nvGrpSpPr>
        <p:grpSpPr>
          <a:xfrm>
            <a:off x="3220677" y="5565632"/>
            <a:ext cx="1054467" cy="469689"/>
            <a:chOff x="9841624" y="4115729"/>
            <a:chExt cx="602170" cy="268223"/>
          </a:xfrm>
          <a:solidFill>
            <a:schemeClr val="tx1"/>
          </a:solidFill>
        </p:grpSpPr>
        <p:sp>
          <p:nvSpPr>
            <p:cNvPr id="19" name="Freeform: Shape 18">
              <a:extLst>
                <a:ext uri="{FF2B5EF4-FFF2-40B4-BE49-F238E27FC236}">
                  <a16:creationId xmlns:a16="http://schemas.microsoft.com/office/drawing/2014/main" id="{019D8F1E-2249-41BC-B8BD-4C8F7824B1B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0834381D-9229-4B35-A551-0A2EBC5395D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D9AAD997-2ABB-43CB-81B3-6508602D44B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D77AF2C8-42E5-4E03-B110-57855A3EA4A0}"/>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A98E12C-BD74-4556-8CE5-24BDB9B9295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16" name="Date Placeholder 8">
            <a:extLst>
              <a:ext uri="{FF2B5EF4-FFF2-40B4-BE49-F238E27FC236}">
                <a16:creationId xmlns:a16="http://schemas.microsoft.com/office/drawing/2014/main" id="{19544747-A258-414B-A18E-FE0D00F027A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7" name="Footer Placeholder 9">
            <a:extLst>
              <a:ext uri="{FF2B5EF4-FFF2-40B4-BE49-F238E27FC236}">
                <a16:creationId xmlns:a16="http://schemas.microsoft.com/office/drawing/2014/main" id="{80C9B95E-5D5F-4B79-BBC6-AA8023F361C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24" name="Slide Number Placeholder 10">
            <a:extLst>
              <a:ext uri="{FF2B5EF4-FFF2-40B4-BE49-F238E27FC236}">
                <a16:creationId xmlns:a16="http://schemas.microsoft.com/office/drawing/2014/main" id="{B5FBBF51-B6B9-4243-98A9-DDFADA05411D}"/>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450C42-9A0B-4425-92C2-70FCF7C45734}"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29" name="Group 28">
            <a:extLst>
              <a:ext uri="{FF2B5EF4-FFF2-40B4-BE49-F238E27FC236}">
                <a16:creationId xmlns:a16="http://schemas.microsoft.com/office/drawing/2014/main" id="{1999C8F0-23CF-43DE-A39C-94B126C6EF63}"/>
              </a:ext>
              <a:ext uri="{C183D7F6-B498-43B3-948B-1728B52AA6E4}">
                <adec:decorative xmlns:adec="http://schemas.microsoft.com/office/drawing/2017/decorative" val="1"/>
              </a:ext>
            </a:extLst>
          </p:cNvPr>
          <p:cNvGrpSpPr/>
          <p:nvPr userDrawn="1"/>
        </p:nvGrpSpPr>
        <p:grpSpPr>
          <a:xfrm>
            <a:off x="0" y="431836"/>
            <a:ext cx="1861854" cy="717514"/>
            <a:chOff x="0" y="1580033"/>
            <a:chExt cx="1861854" cy="717514"/>
          </a:xfrm>
        </p:grpSpPr>
        <p:sp>
          <p:nvSpPr>
            <p:cNvPr id="30" name="Freeform: Shape 29">
              <a:extLst>
                <a:ext uri="{FF2B5EF4-FFF2-40B4-BE49-F238E27FC236}">
                  <a16:creationId xmlns:a16="http://schemas.microsoft.com/office/drawing/2014/main" id="{1F9B7492-8A54-4020-83A1-E2AEE5724245}"/>
                </a:ext>
                <a:ext uri="{C183D7F6-B498-43B3-948B-1728B52AA6E4}">
                  <adec:decorative xmlns:adec="http://schemas.microsoft.com/office/drawing/2017/decorative" val="1"/>
                </a:ext>
              </a:extLst>
            </p:cNvPr>
            <p:cNvSpPr/>
            <p:nvPr userDrawn="1"/>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39DA5407-EA48-4921-BA3C-71E94101C72C}"/>
                </a:ext>
                <a:ext uri="{C183D7F6-B498-43B3-948B-1728B52AA6E4}">
                  <adec:decorative xmlns:adec="http://schemas.microsoft.com/office/drawing/2017/decorative" val="1"/>
                </a:ext>
              </a:extLst>
            </p:cNvPr>
            <p:cNvSpPr/>
            <p:nvPr userDrawn="1"/>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35" name="Group 34">
            <a:extLst>
              <a:ext uri="{FF2B5EF4-FFF2-40B4-BE49-F238E27FC236}">
                <a16:creationId xmlns:a16="http://schemas.microsoft.com/office/drawing/2014/main" id="{0AC95BD4-4EFC-45C6-B985-229FD300B1ED}"/>
              </a:ext>
              <a:ext uri="{C183D7F6-B498-43B3-948B-1728B52AA6E4}">
                <adec:decorative xmlns:adec="http://schemas.microsoft.com/office/drawing/2017/decorative" val="1"/>
              </a:ext>
            </a:extLst>
          </p:cNvPr>
          <p:cNvGrpSpPr/>
          <p:nvPr userDrawn="1"/>
        </p:nvGrpSpPr>
        <p:grpSpPr>
          <a:xfrm>
            <a:off x="6519255" y="3650586"/>
            <a:ext cx="319941" cy="319941"/>
            <a:chOff x="1126512" y="4357092"/>
            <a:chExt cx="319941" cy="319941"/>
          </a:xfrm>
        </p:grpSpPr>
        <p:sp>
          <p:nvSpPr>
            <p:cNvPr id="36" name="Oval 35">
              <a:extLst>
                <a:ext uri="{FF2B5EF4-FFF2-40B4-BE49-F238E27FC236}">
                  <a16:creationId xmlns:a16="http://schemas.microsoft.com/office/drawing/2014/main" id="{A4784AD1-E3D1-4566-9041-95AAA1DA8101}"/>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7" name="Oval 36">
              <a:extLst>
                <a:ext uri="{FF2B5EF4-FFF2-40B4-BE49-F238E27FC236}">
                  <a16:creationId xmlns:a16="http://schemas.microsoft.com/office/drawing/2014/main" id="{0147C571-802C-479F-B289-5F5D178E92EA}"/>
                </a:ext>
                <a:ext uri="{C183D7F6-B498-43B3-948B-1728B52AA6E4}">
                  <adec:decorative xmlns:adec="http://schemas.microsoft.com/office/drawing/2017/decorative" val="1"/>
                </a:ext>
              </a:extLst>
            </p:cNvPr>
            <p:cNvSpPr/>
            <p:nvPr userDrawn="1"/>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Tree>
    <p:extLst>
      <p:ext uri="{BB962C8B-B14F-4D97-AF65-F5344CB8AC3E}">
        <p14:creationId xmlns:p14="http://schemas.microsoft.com/office/powerpoint/2010/main" val="248001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60" name="Title 1">
            <a:extLst>
              <a:ext uri="{FF2B5EF4-FFF2-40B4-BE49-F238E27FC236}">
                <a16:creationId xmlns:a16="http://schemas.microsoft.com/office/drawing/2014/main" id="{BF92C786-F148-4356-BCC8-D4DB6DC80390}"/>
              </a:ext>
            </a:extLst>
          </p:cNvPr>
          <p:cNvSpPr>
            <a:spLocks noGrp="1"/>
          </p:cNvSpPr>
          <p:nvPr>
            <p:ph type="title"/>
          </p:nvPr>
        </p:nvSpPr>
        <p:spPr>
          <a:xfrm>
            <a:off x="5956784" y="396117"/>
            <a:ext cx="5217172" cy="1158857"/>
          </a:xfrm>
        </p:spPr>
        <p:txBody>
          <a:bodyPr anchor="b">
            <a:normAutofit/>
          </a:bodyPr>
          <a:lstStyle/>
          <a:p>
            <a:r>
              <a:rPr lang="en-US"/>
              <a:t>Click to edit Master title style</a:t>
            </a:r>
          </a:p>
        </p:txBody>
      </p:sp>
      <p:sp>
        <p:nvSpPr>
          <p:cNvPr id="45" name="Picture Placeholder 2">
            <a:extLst>
              <a:ext uri="{FF2B5EF4-FFF2-40B4-BE49-F238E27FC236}">
                <a16:creationId xmlns:a16="http://schemas.microsoft.com/office/drawing/2014/main" id="{CC8A9357-2526-4109-8861-DCB89A78CA7F}"/>
              </a:ext>
            </a:extLst>
          </p:cNvPr>
          <p:cNvSpPr>
            <a:spLocks noGrp="1"/>
          </p:cNvSpPr>
          <p:nvPr>
            <p:ph type="pic" sz="quarter" idx="13" hasCustomPrompt="1"/>
          </p:nvPr>
        </p:nvSpPr>
        <p:spPr>
          <a:xfrm>
            <a:off x="1526293" y="1554582"/>
            <a:ext cx="3555043" cy="3217333"/>
          </a:xfrm>
        </p:spPr>
        <p:txBody>
          <a:bodyPr/>
          <a:lstStyle>
            <a:lvl1pPr>
              <a:buFontTx/>
              <a:buNone/>
              <a:defRPr/>
            </a:lvl1pPr>
          </a:lstStyle>
          <a:p>
            <a:r>
              <a:rPr lang="en-US" dirty="0"/>
              <a:t>Click to add photo</a:t>
            </a:r>
          </a:p>
        </p:txBody>
      </p:sp>
      <p:sp>
        <p:nvSpPr>
          <p:cNvPr id="298" name="Content Placeholder 2">
            <a:extLst>
              <a:ext uri="{FF2B5EF4-FFF2-40B4-BE49-F238E27FC236}">
                <a16:creationId xmlns:a16="http://schemas.microsoft.com/office/drawing/2014/main" id="{F0A93A7F-1937-4643-B9E7-342A8CB87BBB}"/>
              </a:ext>
            </a:extLst>
          </p:cNvPr>
          <p:cNvSpPr>
            <a:spLocks noGrp="1"/>
          </p:cNvSpPr>
          <p:nvPr>
            <p:ph idx="1" hasCustomPrompt="1"/>
          </p:nvPr>
        </p:nvSpPr>
        <p:spPr>
          <a:xfrm>
            <a:off x="5956783" y="1747592"/>
            <a:ext cx="5217173" cy="4351338"/>
          </a:xfrm>
        </p:spPr>
        <p:txBody>
          <a:bodyPr>
            <a:normAutofit/>
          </a:bodyPr>
          <a:lstStyle>
            <a:lvl1pPr>
              <a:buFontTx/>
              <a:buNone/>
              <a:defRPr sz="24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B5082B2A-0AFE-456C-9506-A5DAF807FFE7}"/>
              </a:ext>
              <a:ext uri="{C183D7F6-B498-43B3-948B-1728B52AA6E4}">
                <adec:decorative xmlns:adec="http://schemas.microsoft.com/office/drawing/2017/decorative" val="1"/>
              </a:ext>
            </a:extLst>
          </p:cNvPr>
          <p:cNvGrpSpPr/>
          <p:nvPr userDrawn="1"/>
        </p:nvGrpSpPr>
        <p:grpSpPr>
          <a:xfrm>
            <a:off x="739959" y="3491269"/>
            <a:ext cx="365021" cy="365021"/>
            <a:chOff x="739959" y="3491269"/>
            <a:chExt cx="365021" cy="365021"/>
          </a:xfrm>
        </p:grpSpPr>
        <p:sp>
          <p:nvSpPr>
            <p:cNvPr id="267" name="Oval 266">
              <a:extLst>
                <a:ext uri="{FF2B5EF4-FFF2-40B4-BE49-F238E27FC236}">
                  <a16:creationId xmlns:a16="http://schemas.microsoft.com/office/drawing/2014/main" id="{1D723022-AE16-42E7-AB92-B0D8FA9619B6}"/>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8" name="Oval 267">
              <a:extLst>
                <a:ext uri="{FF2B5EF4-FFF2-40B4-BE49-F238E27FC236}">
                  <a16:creationId xmlns:a16="http://schemas.microsoft.com/office/drawing/2014/main" id="{01A660D0-3253-401B-9F04-DD8E71CC7A7F}"/>
                </a:ext>
                <a:ext uri="{C183D7F6-B498-43B3-948B-1728B52AA6E4}">
                  <adec:decorative xmlns:adec="http://schemas.microsoft.com/office/drawing/2017/decorative" val="1"/>
                </a:ext>
              </a:extLst>
            </p:cNvPr>
            <p:cNvSpPr/>
            <p:nvPr userDrawn="1"/>
          </p:nvSpPr>
          <p:spPr>
            <a:xfrm>
              <a:off x="739959" y="349126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2" name="Group 1">
            <a:extLst>
              <a:ext uri="{FF2B5EF4-FFF2-40B4-BE49-F238E27FC236}">
                <a16:creationId xmlns:a16="http://schemas.microsoft.com/office/drawing/2014/main" id="{7D1E36DE-F754-4C67-AEDB-7A4CD5259E08}"/>
              </a:ext>
              <a:ext uri="{C183D7F6-B498-43B3-948B-1728B52AA6E4}">
                <adec:decorative xmlns:adec="http://schemas.microsoft.com/office/drawing/2017/decorative" val="1"/>
              </a:ext>
            </a:extLst>
          </p:cNvPr>
          <p:cNvGrpSpPr/>
          <p:nvPr userDrawn="1"/>
        </p:nvGrpSpPr>
        <p:grpSpPr>
          <a:xfrm>
            <a:off x="496583" y="550047"/>
            <a:ext cx="1910252" cy="709661"/>
            <a:chOff x="496583" y="795582"/>
            <a:chExt cx="1910252" cy="709661"/>
          </a:xfrm>
        </p:grpSpPr>
        <p:grpSp>
          <p:nvGrpSpPr>
            <p:cNvPr id="261" name="Graphic 38">
              <a:extLst>
                <a:ext uri="{FF2B5EF4-FFF2-40B4-BE49-F238E27FC236}">
                  <a16:creationId xmlns:a16="http://schemas.microsoft.com/office/drawing/2014/main" id="{A4AD9011-9DCC-4A0F-BA80-27E6D3D5C046}"/>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solidFill>
          </p:grpSpPr>
          <p:sp>
            <p:nvSpPr>
              <p:cNvPr id="262" name="Freeform: Shape 261">
                <a:extLst>
                  <a:ext uri="{FF2B5EF4-FFF2-40B4-BE49-F238E27FC236}">
                    <a16:creationId xmlns:a16="http://schemas.microsoft.com/office/drawing/2014/main" id="{A0221D30-DD4B-4E09-850A-CBBAAA4A051C}"/>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3FDF1E24-BE7D-49F6-A5A0-29D2796918E4}"/>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nvGrpSpPr>
            <p:cNvPr id="264" name="Graphic 38">
              <a:extLst>
                <a:ext uri="{FF2B5EF4-FFF2-40B4-BE49-F238E27FC236}">
                  <a16:creationId xmlns:a16="http://schemas.microsoft.com/office/drawing/2014/main" id="{BBB1AE73-7E55-49A4-8496-2B21B9BAB179}"/>
                </a:ext>
                <a:ext uri="{C183D7F6-B498-43B3-948B-1728B52AA6E4}">
                  <adec:decorative xmlns:adec="http://schemas.microsoft.com/office/drawing/2017/decorative" val="1"/>
                </a:ext>
              </a:extLst>
            </p:cNvPr>
            <p:cNvGrpSpPr/>
            <p:nvPr userDrawn="1"/>
          </p:nvGrpSpPr>
          <p:grpSpPr>
            <a:xfrm>
              <a:off x="496583" y="795582"/>
              <a:ext cx="1910252" cy="709661"/>
              <a:chOff x="2267504" y="2540250"/>
              <a:chExt cx="1990951" cy="739641"/>
            </a:xfrm>
            <a:solidFill>
              <a:schemeClr val="tx1">
                <a:alpha val="60000"/>
              </a:schemeClr>
            </a:solidFill>
          </p:grpSpPr>
          <p:sp>
            <p:nvSpPr>
              <p:cNvPr id="265" name="Freeform: Shape 264">
                <a:extLst>
                  <a:ext uri="{FF2B5EF4-FFF2-40B4-BE49-F238E27FC236}">
                    <a16:creationId xmlns:a16="http://schemas.microsoft.com/office/drawing/2014/main" id="{D8406302-2A06-4B65-834B-079262BAD676}"/>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8756BB86-0FFE-405F-8023-37552370FB06}"/>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dirty="0"/>
              </a:p>
            </p:txBody>
          </p:sp>
        </p:grpSp>
      </p:grpSp>
      <p:sp>
        <p:nvSpPr>
          <p:cNvPr id="299" name="Date Placeholder 178">
            <a:extLst>
              <a:ext uri="{FF2B5EF4-FFF2-40B4-BE49-F238E27FC236}">
                <a16:creationId xmlns:a16="http://schemas.microsoft.com/office/drawing/2014/main" id="{82E560EB-BE56-4EED-AE06-F6BBC6A77F06}"/>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300" name="Footer Placeholder 179">
            <a:extLst>
              <a:ext uri="{FF2B5EF4-FFF2-40B4-BE49-F238E27FC236}">
                <a16:creationId xmlns:a16="http://schemas.microsoft.com/office/drawing/2014/main" id="{B8F63808-3D77-44F6-BA39-EBAA7F3A644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01" name="Slide Number Placeholder 180">
            <a:extLst>
              <a:ext uri="{FF2B5EF4-FFF2-40B4-BE49-F238E27FC236}">
                <a16:creationId xmlns:a16="http://schemas.microsoft.com/office/drawing/2014/main" id="{48A1F651-8B76-426E-B2A3-79B5E58870B3}"/>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403348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F21EE69-A1CB-4D3C-A300-F309A781E65B}"/>
              </a:ext>
            </a:extLst>
          </p:cNvPr>
          <p:cNvSpPr>
            <a:spLocks noGrp="1"/>
          </p:cNvSpPr>
          <p:nvPr>
            <p:ph type="title"/>
          </p:nvPr>
        </p:nvSpPr>
        <p:spPr>
          <a:xfrm>
            <a:off x="938907" y="282800"/>
            <a:ext cx="5217172" cy="1288673"/>
          </a:xfrm>
        </p:spPr>
        <p:txBody>
          <a:bodyPr anchor="b">
            <a:normAutofit/>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04201678-5DBC-491F-AA38-F3DF166C36BE}"/>
              </a:ext>
            </a:extLst>
          </p:cNvPr>
          <p:cNvSpPr>
            <a:spLocks noGrp="1"/>
          </p:cNvSpPr>
          <p:nvPr>
            <p:ph idx="1" hasCustomPrompt="1"/>
          </p:nvPr>
        </p:nvSpPr>
        <p:spPr>
          <a:xfrm>
            <a:off x="938906" y="1715151"/>
            <a:ext cx="5217173" cy="4351338"/>
          </a:xfrm>
        </p:spPr>
        <p:txBody>
          <a:bodyPr>
            <a:normAutofit/>
          </a:bodyPr>
          <a:lstStyle>
            <a:lvl1pPr marL="0" indent="0">
              <a:lnSpc>
                <a:spcPct val="100000"/>
              </a:lnSpc>
              <a:buFontTx/>
              <a:buNone/>
              <a:defRPr sz="1800"/>
            </a:lvl1pPr>
          </a:lstStyle>
          <a:p>
            <a:pPr>
              <a:lnSpc>
                <a:spcPct val="130000"/>
              </a:lnSpc>
            </a:pPr>
            <a:r>
              <a:rPr lang="en-US" dirty="0"/>
              <a:t>Click to add text</a:t>
            </a:r>
          </a:p>
        </p:txBody>
      </p:sp>
      <p:sp>
        <p:nvSpPr>
          <p:cNvPr id="368" name="Picture Placeholder 370">
            <a:extLst>
              <a:ext uri="{FF2B5EF4-FFF2-40B4-BE49-F238E27FC236}">
                <a16:creationId xmlns:a16="http://schemas.microsoft.com/office/drawing/2014/main" id="{669561A4-DF87-4818-9B88-D1EF83F03B98}"/>
              </a:ext>
            </a:extLst>
          </p:cNvPr>
          <p:cNvSpPr>
            <a:spLocks noGrp="1"/>
          </p:cNvSpPr>
          <p:nvPr>
            <p:ph type="pic" sz="quarter" idx="13" hasCustomPrompt="1"/>
          </p:nvPr>
        </p:nvSpPr>
        <p:spPr>
          <a:xfrm>
            <a:off x="7235389" y="322503"/>
            <a:ext cx="4114800" cy="2931037"/>
          </a:xfrm>
        </p:spPr>
        <p:txBody>
          <a:bodyPr/>
          <a:lstStyle>
            <a:lvl1pPr>
              <a:buFontTx/>
              <a:buNone/>
              <a:defRPr/>
            </a:lvl1pPr>
          </a:lstStyle>
          <a:p>
            <a:r>
              <a:rPr lang="en-US" dirty="0"/>
              <a:t>Click to add photo</a:t>
            </a:r>
          </a:p>
        </p:txBody>
      </p:sp>
      <p:sp>
        <p:nvSpPr>
          <p:cNvPr id="369" name="Picture Placeholder 372">
            <a:extLst>
              <a:ext uri="{FF2B5EF4-FFF2-40B4-BE49-F238E27FC236}">
                <a16:creationId xmlns:a16="http://schemas.microsoft.com/office/drawing/2014/main" id="{FFEE5DD2-649D-41DC-9898-8730D76FDB98}"/>
              </a:ext>
            </a:extLst>
          </p:cNvPr>
          <p:cNvSpPr>
            <a:spLocks noGrp="1"/>
          </p:cNvSpPr>
          <p:nvPr>
            <p:ph type="pic" sz="quarter" idx="14" hasCustomPrompt="1"/>
          </p:nvPr>
        </p:nvSpPr>
        <p:spPr>
          <a:xfrm>
            <a:off x="7235389" y="3370011"/>
            <a:ext cx="4114799" cy="2931036"/>
          </a:xfrm>
        </p:spPr>
        <p:txBody>
          <a:bodyPr/>
          <a:lstStyle>
            <a:lvl1pPr>
              <a:buFontTx/>
              <a:buNone/>
              <a:defRPr/>
            </a:lvl1pPr>
          </a:lstStyle>
          <a:p>
            <a:r>
              <a:rPr lang="en-US" dirty="0"/>
              <a:t>Click to add photo</a:t>
            </a:r>
          </a:p>
        </p:txBody>
      </p:sp>
      <p:sp>
        <p:nvSpPr>
          <p:cNvPr id="385" name="Date Placeholder 384">
            <a:extLst>
              <a:ext uri="{FF2B5EF4-FFF2-40B4-BE49-F238E27FC236}">
                <a16:creationId xmlns:a16="http://schemas.microsoft.com/office/drawing/2014/main" id="{7B72116B-F388-4C73-BC4A-D8292B5DA7E2}"/>
              </a:ext>
            </a:extLst>
          </p:cNvPr>
          <p:cNvSpPr>
            <a:spLocks noGrp="1"/>
          </p:cNvSpPr>
          <p:nvPr>
            <p:ph type="dt" sz="half" idx="15"/>
          </p:nvPr>
        </p:nvSpPr>
        <p:spPr/>
        <p:txBody>
          <a:bodyPr/>
          <a:lstStyle/>
          <a:p>
            <a:r>
              <a:rPr lang="en-US"/>
              <a:t>2/1/20XX</a:t>
            </a:r>
            <a:endParaRPr lang="en-US" dirty="0"/>
          </a:p>
        </p:txBody>
      </p:sp>
      <p:sp>
        <p:nvSpPr>
          <p:cNvPr id="386" name="Footer Placeholder 385">
            <a:extLst>
              <a:ext uri="{FF2B5EF4-FFF2-40B4-BE49-F238E27FC236}">
                <a16:creationId xmlns:a16="http://schemas.microsoft.com/office/drawing/2014/main" id="{C072D4A9-194F-4843-B39B-6C34A5D2F221}"/>
              </a:ext>
            </a:extLst>
          </p:cNvPr>
          <p:cNvSpPr>
            <a:spLocks noGrp="1"/>
          </p:cNvSpPr>
          <p:nvPr>
            <p:ph type="ftr" sz="quarter" idx="16"/>
          </p:nvPr>
        </p:nvSpPr>
        <p:spPr/>
        <p:txBody>
          <a:bodyPr/>
          <a:lstStyle/>
          <a:p>
            <a:r>
              <a:rPr lang="en-US" dirty="0"/>
              <a:t>PRESENTATION TITLE</a:t>
            </a:r>
          </a:p>
        </p:txBody>
      </p:sp>
      <p:sp>
        <p:nvSpPr>
          <p:cNvPr id="387" name="Slide Number Placeholder 386">
            <a:extLst>
              <a:ext uri="{FF2B5EF4-FFF2-40B4-BE49-F238E27FC236}">
                <a16:creationId xmlns:a16="http://schemas.microsoft.com/office/drawing/2014/main" id="{7827E1CE-788E-4245-B60E-D39AFA591483}"/>
              </a:ext>
            </a:extLst>
          </p:cNvPr>
          <p:cNvSpPr>
            <a:spLocks noGrp="1"/>
          </p:cNvSpPr>
          <p:nvPr>
            <p:ph type="sldNum" sz="quarter" idx="17"/>
          </p:nvPr>
        </p:nvSpPr>
        <p:spPr/>
        <p:txBody>
          <a:bodyPr/>
          <a:lstStyle/>
          <a:p>
            <a:fld id="{5EA792F7-1D9E-4C7E-A103-E8EDFDC2691E}" type="slidenum">
              <a:rPr lang="en-US" smtClean="0"/>
              <a:t>‹#›</a:t>
            </a:fld>
            <a:endParaRPr lang="en-US" dirty="0"/>
          </a:p>
        </p:txBody>
      </p:sp>
      <p:grpSp>
        <p:nvGrpSpPr>
          <p:cNvPr id="9" name="Graphic 190">
            <a:extLst>
              <a:ext uri="{FF2B5EF4-FFF2-40B4-BE49-F238E27FC236}">
                <a16:creationId xmlns:a16="http://schemas.microsoft.com/office/drawing/2014/main" id="{06F4FBF1-A331-46A0-BDC5-7CEDEA62EE39}"/>
              </a:ext>
              <a:ext uri="{C183D7F6-B498-43B3-948B-1728B52AA6E4}">
                <adec:decorative xmlns:adec="http://schemas.microsoft.com/office/drawing/2017/decorative" val="1"/>
              </a:ext>
            </a:extLst>
          </p:cNvPr>
          <p:cNvGrpSpPr/>
          <p:nvPr userDrawn="1"/>
        </p:nvGrpSpPr>
        <p:grpSpPr>
          <a:xfrm>
            <a:off x="5756620" y="736826"/>
            <a:ext cx="1598829" cy="531293"/>
            <a:chOff x="2504802" y="1755501"/>
            <a:chExt cx="1598829" cy="531293"/>
          </a:xfrm>
          <a:solidFill>
            <a:schemeClr val="tx1"/>
          </a:solidFill>
        </p:grpSpPr>
        <p:sp>
          <p:nvSpPr>
            <p:cNvPr id="10" name="Freeform: Shape 9">
              <a:extLst>
                <a:ext uri="{FF2B5EF4-FFF2-40B4-BE49-F238E27FC236}">
                  <a16:creationId xmlns:a16="http://schemas.microsoft.com/office/drawing/2014/main" id="{AE637E45-FDA6-4FDD-96BD-4728E6FEF3C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 name="Freeform: Shape 10">
              <a:extLst>
                <a:ext uri="{FF2B5EF4-FFF2-40B4-BE49-F238E27FC236}">
                  <a16:creationId xmlns:a16="http://schemas.microsoft.com/office/drawing/2014/main" id="{34CE57ED-0E56-4B8D-BFC4-44C434AB2F54}"/>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2" name="Group 11">
            <a:extLst>
              <a:ext uri="{FF2B5EF4-FFF2-40B4-BE49-F238E27FC236}">
                <a16:creationId xmlns:a16="http://schemas.microsoft.com/office/drawing/2014/main" id="{D6B131DC-4B42-4E21-8EE4-FCF7D6602B71}"/>
              </a:ext>
              <a:ext uri="{C183D7F6-B498-43B3-948B-1728B52AA6E4}">
                <adec:decorative xmlns:adec="http://schemas.microsoft.com/office/drawing/2017/decorative" val="1"/>
              </a:ext>
            </a:extLst>
          </p:cNvPr>
          <p:cNvGrpSpPr/>
          <p:nvPr userDrawn="1"/>
        </p:nvGrpSpPr>
        <p:grpSpPr>
          <a:xfrm>
            <a:off x="10885765" y="619275"/>
            <a:ext cx="932200" cy="932200"/>
            <a:chOff x="10791258" y="619275"/>
            <a:chExt cx="932200" cy="932200"/>
          </a:xfrm>
        </p:grpSpPr>
        <p:sp>
          <p:nvSpPr>
            <p:cNvPr id="13" name="Graphic 212">
              <a:extLst>
                <a:ext uri="{FF2B5EF4-FFF2-40B4-BE49-F238E27FC236}">
                  <a16:creationId xmlns:a16="http://schemas.microsoft.com/office/drawing/2014/main" id="{D826499E-185F-4853-8982-212973714079}"/>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4" name="Graphic 212">
              <a:extLst>
                <a:ext uri="{FF2B5EF4-FFF2-40B4-BE49-F238E27FC236}">
                  <a16:creationId xmlns:a16="http://schemas.microsoft.com/office/drawing/2014/main" id="{4B93A407-DCC0-4287-A189-DAFDA6CE5D81}"/>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grpSp>
        <p:nvGrpSpPr>
          <p:cNvPr id="15" name="Group 14">
            <a:extLst>
              <a:ext uri="{FF2B5EF4-FFF2-40B4-BE49-F238E27FC236}">
                <a16:creationId xmlns:a16="http://schemas.microsoft.com/office/drawing/2014/main" id="{3B628FE6-4C4F-49A8-9B42-67396AB1B101}"/>
              </a:ext>
              <a:ext uri="{C183D7F6-B498-43B3-948B-1728B52AA6E4}">
                <adec:decorative xmlns:adec="http://schemas.microsoft.com/office/drawing/2017/decorative" val="1"/>
              </a:ext>
            </a:extLst>
          </p:cNvPr>
          <p:cNvGrpSpPr/>
          <p:nvPr userDrawn="1"/>
        </p:nvGrpSpPr>
        <p:grpSpPr>
          <a:xfrm>
            <a:off x="10631201" y="4961088"/>
            <a:ext cx="1152011" cy="1152022"/>
            <a:chOff x="10154386" y="4452483"/>
            <a:chExt cx="1443404" cy="1443418"/>
          </a:xfrm>
          <a:solidFill>
            <a:schemeClr val="tx1"/>
          </a:solidFill>
        </p:grpSpPr>
        <p:grpSp>
          <p:nvGrpSpPr>
            <p:cNvPr id="16" name="Graphic 4">
              <a:extLst>
                <a:ext uri="{FF2B5EF4-FFF2-40B4-BE49-F238E27FC236}">
                  <a16:creationId xmlns:a16="http://schemas.microsoft.com/office/drawing/2014/main" id="{31A752B8-0B61-4973-8AE2-32B13026F5D0}"/>
                </a:ext>
              </a:extLst>
            </p:cNvPr>
            <p:cNvGrpSpPr/>
            <p:nvPr/>
          </p:nvGrpSpPr>
          <p:grpSpPr>
            <a:xfrm>
              <a:off x="10154386" y="4452483"/>
              <a:ext cx="1443404" cy="1443418"/>
              <a:chOff x="5734037" y="3067039"/>
              <a:chExt cx="724483" cy="724489"/>
            </a:xfrm>
            <a:grpFill/>
          </p:grpSpPr>
          <p:sp>
            <p:nvSpPr>
              <p:cNvPr id="189" name="Freeform: Shape 188">
                <a:extLst>
                  <a:ext uri="{FF2B5EF4-FFF2-40B4-BE49-F238E27FC236}">
                    <a16:creationId xmlns:a16="http://schemas.microsoft.com/office/drawing/2014/main" id="{5B0C923D-2B15-4591-91AF-7076EB2D39D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0" name="Freeform: Shape 189">
                <a:extLst>
                  <a:ext uri="{FF2B5EF4-FFF2-40B4-BE49-F238E27FC236}">
                    <a16:creationId xmlns:a16="http://schemas.microsoft.com/office/drawing/2014/main" id="{F67576B0-A9FB-4DBF-AAB2-BC4FE937A4D4}"/>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1" name="Freeform: Shape 190">
                <a:extLst>
                  <a:ext uri="{FF2B5EF4-FFF2-40B4-BE49-F238E27FC236}">
                    <a16:creationId xmlns:a16="http://schemas.microsoft.com/office/drawing/2014/main" id="{78EDA74C-F639-4A1A-AF63-97CE1722791F}"/>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2" name="Freeform: Shape 191">
                <a:extLst>
                  <a:ext uri="{FF2B5EF4-FFF2-40B4-BE49-F238E27FC236}">
                    <a16:creationId xmlns:a16="http://schemas.microsoft.com/office/drawing/2014/main" id="{47349CA4-9AF7-4B7C-B97D-32FCC9A753C0}"/>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3" name="Freeform: Shape 192">
                <a:extLst>
                  <a:ext uri="{FF2B5EF4-FFF2-40B4-BE49-F238E27FC236}">
                    <a16:creationId xmlns:a16="http://schemas.microsoft.com/office/drawing/2014/main" id="{DBBF3B76-9FD5-449B-9E6D-B2AE17BCC28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4" name="Freeform: Shape 193">
                <a:extLst>
                  <a:ext uri="{FF2B5EF4-FFF2-40B4-BE49-F238E27FC236}">
                    <a16:creationId xmlns:a16="http://schemas.microsoft.com/office/drawing/2014/main" id="{E83A7097-449B-446C-9207-5C00FAB2EE58}"/>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5" name="Freeform: Shape 194">
                <a:extLst>
                  <a:ext uri="{FF2B5EF4-FFF2-40B4-BE49-F238E27FC236}">
                    <a16:creationId xmlns:a16="http://schemas.microsoft.com/office/drawing/2014/main" id="{E8BCF978-C1B0-4C0E-885B-67F829DF35F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6" name="Freeform: Shape 195">
                <a:extLst>
                  <a:ext uri="{FF2B5EF4-FFF2-40B4-BE49-F238E27FC236}">
                    <a16:creationId xmlns:a16="http://schemas.microsoft.com/office/drawing/2014/main" id="{5F8A090D-EE01-4AE0-9B9D-A052A136192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7" name="Freeform: Shape 196">
                <a:extLst>
                  <a:ext uri="{FF2B5EF4-FFF2-40B4-BE49-F238E27FC236}">
                    <a16:creationId xmlns:a16="http://schemas.microsoft.com/office/drawing/2014/main" id="{F4973935-CD40-43B9-85EE-A0891CDFDFB7}"/>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8" name="Freeform: Shape 197">
                <a:extLst>
                  <a:ext uri="{FF2B5EF4-FFF2-40B4-BE49-F238E27FC236}">
                    <a16:creationId xmlns:a16="http://schemas.microsoft.com/office/drawing/2014/main" id="{09BF59A1-43BA-4CAA-B07E-0753B83A0711}"/>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9" name="Freeform: Shape 198">
                <a:extLst>
                  <a:ext uri="{FF2B5EF4-FFF2-40B4-BE49-F238E27FC236}">
                    <a16:creationId xmlns:a16="http://schemas.microsoft.com/office/drawing/2014/main" id="{F7F71212-DEF7-4416-8DD0-706B9D618165}"/>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0" name="Freeform: Shape 199">
                <a:extLst>
                  <a:ext uri="{FF2B5EF4-FFF2-40B4-BE49-F238E27FC236}">
                    <a16:creationId xmlns:a16="http://schemas.microsoft.com/office/drawing/2014/main" id="{61491CF5-2443-474B-83A8-EED5E8ABCCEB}"/>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1" name="Freeform: Shape 200">
                <a:extLst>
                  <a:ext uri="{FF2B5EF4-FFF2-40B4-BE49-F238E27FC236}">
                    <a16:creationId xmlns:a16="http://schemas.microsoft.com/office/drawing/2014/main" id="{7A1D052A-A011-4CC1-9757-2742CF613DDE}"/>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2" name="Freeform: Shape 201">
                <a:extLst>
                  <a:ext uri="{FF2B5EF4-FFF2-40B4-BE49-F238E27FC236}">
                    <a16:creationId xmlns:a16="http://schemas.microsoft.com/office/drawing/2014/main" id="{15DD3330-9838-49F4-9837-D557F3577937}"/>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3" name="Freeform: Shape 202">
                <a:extLst>
                  <a:ext uri="{FF2B5EF4-FFF2-40B4-BE49-F238E27FC236}">
                    <a16:creationId xmlns:a16="http://schemas.microsoft.com/office/drawing/2014/main" id="{085E7E4A-1EBD-4D0A-89D3-0E91CE94BB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4" name="Freeform: Shape 203">
                <a:extLst>
                  <a:ext uri="{FF2B5EF4-FFF2-40B4-BE49-F238E27FC236}">
                    <a16:creationId xmlns:a16="http://schemas.microsoft.com/office/drawing/2014/main" id="{98509262-3560-484E-B2A3-65F83E2AFF4B}"/>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5" name="Freeform: Shape 204">
                <a:extLst>
                  <a:ext uri="{FF2B5EF4-FFF2-40B4-BE49-F238E27FC236}">
                    <a16:creationId xmlns:a16="http://schemas.microsoft.com/office/drawing/2014/main" id="{82C01EF0-EFE1-4857-9C0F-983EF16648B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6" name="Freeform: Shape 205">
                <a:extLst>
                  <a:ext uri="{FF2B5EF4-FFF2-40B4-BE49-F238E27FC236}">
                    <a16:creationId xmlns:a16="http://schemas.microsoft.com/office/drawing/2014/main" id="{B35C6DB3-278C-4B06-AEE3-44D85C12E1AE}"/>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7" name="Freeform: Shape 206">
                <a:extLst>
                  <a:ext uri="{FF2B5EF4-FFF2-40B4-BE49-F238E27FC236}">
                    <a16:creationId xmlns:a16="http://schemas.microsoft.com/office/drawing/2014/main" id="{13D90D10-B54E-4E2F-B5C7-3F4F5AA85C5C}"/>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8" name="Freeform: Shape 207">
                <a:extLst>
                  <a:ext uri="{FF2B5EF4-FFF2-40B4-BE49-F238E27FC236}">
                    <a16:creationId xmlns:a16="http://schemas.microsoft.com/office/drawing/2014/main" id="{BCF88EFC-8669-4711-B4D8-18F82A71520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9" name="Freeform: Shape 208">
                <a:extLst>
                  <a:ext uri="{FF2B5EF4-FFF2-40B4-BE49-F238E27FC236}">
                    <a16:creationId xmlns:a16="http://schemas.microsoft.com/office/drawing/2014/main" id="{1C7E26B7-A2C7-4069-94EE-F81FBFCC4F88}"/>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0" name="Freeform: Shape 209">
                <a:extLst>
                  <a:ext uri="{FF2B5EF4-FFF2-40B4-BE49-F238E27FC236}">
                    <a16:creationId xmlns:a16="http://schemas.microsoft.com/office/drawing/2014/main" id="{45992884-B014-448F-B303-A6346A877A4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1" name="Freeform: Shape 210">
                <a:extLst>
                  <a:ext uri="{FF2B5EF4-FFF2-40B4-BE49-F238E27FC236}">
                    <a16:creationId xmlns:a16="http://schemas.microsoft.com/office/drawing/2014/main" id="{CE046B60-49AE-4A06-93E1-022974B3A738}"/>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2" name="Freeform: Shape 211">
                <a:extLst>
                  <a:ext uri="{FF2B5EF4-FFF2-40B4-BE49-F238E27FC236}">
                    <a16:creationId xmlns:a16="http://schemas.microsoft.com/office/drawing/2014/main" id="{48BEAE27-271C-428D-B5EF-F87F7359F6F0}"/>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3" name="Freeform: Shape 212">
                <a:extLst>
                  <a:ext uri="{FF2B5EF4-FFF2-40B4-BE49-F238E27FC236}">
                    <a16:creationId xmlns:a16="http://schemas.microsoft.com/office/drawing/2014/main" id="{A5A27244-274D-4D7E-A8D4-73F2256E8BA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4" name="Freeform: Shape 213">
                <a:extLst>
                  <a:ext uri="{FF2B5EF4-FFF2-40B4-BE49-F238E27FC236}">
                    <a16:creationId xmlns:a16="http://schemas.microsoft.com/office/drawing/2014/main" id="{15FC6F33-B59A-4CCB-A310-45A01574AAD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5" name="Freeform: Shape 214">
                <a:extLst>
                  <a:ext uri="{FF2B5EF4-FFF2-40B4-BE49-F238E27FC236}">
                    <a16:creationId xmlns:a16="http://schemas.microsoft.com/office/drawing/2014/main" id="{58C7C55E-C35B-401E-9068-C22F2EE68C87}"/>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6" name="Freeform: Shape 215">
                <a:extLst>
                  <a:ext uri="{FF2B5EF4-FFF2-40B4-BE49-F238E27FC236}">
                    <a16:creationId xmlns:a16="http://schemas.microsoft.com/office/drawing/2014/main" id="{4B71E863-1694-4370-85E9-A4DC7C544C30}"/>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7" name="Freeform: Shape 216">
                <a:extLst>
                  <a:ext uri="{FF2B5EF4-FFF2-40B4-BE49-F238E27FC236}">
                    <a16:creationId xmlns:a16="http://schemas.microsoft.com/office/drawing/2014/main" id="{B6F72D1A-6378-49EA-83B7-3EF500030604}"/>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8" name="Freeform: Shape 217">
                <a:extLst>
                  <a:ext uri="{FF2B5EF4-FFF2-40B4-BE49-F238E27FC236}">
                    <a16:creationId xmlns:a16="http://schemas.microsoft.com/office/drawing/2014/main" id="{7D8F79E4-2781-44A0-A4FB-9F34DDD998C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9" name="Freeform: Shape 218">
                <a:extLst>
                  <a:ext uri="{FF2B5EF4-FFF2-40B4-BE49-F238E27FC236}">
                    <a16:creationId xmlns:a16="http://schemas.microsoft.com/office/drawing/2014/main" id="{112401E9-7F6C-44FD-BFDB-6AB513E34F13}"/>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0" name="Freeform: Shape 219">
                <a:extLst>
                  <a:ext uri="{FF2B5EF4-FFF2-40B4-BE49-F238E27FC236}">
                    <a16:creationId xmlns:a16="http://schemas.microsoft.com/office/drawing/2014/main" id="{70EF4569-106C-4743-8A96-58E8F8914E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1" name="Freeform: Shape 220">
                <a:extLst>
                  <a:ext uri="{FF2B5EF4-FFF2-40B4-BE49-F238E27FC236}">
                    <a16:creationId xmlns:a16="http://schemas.microsoft.com/office/drawing/2014/main" id="{A8672656-3AB6-45FA-9178-6EEA584AC60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2" name="Freeform: Shape 221">
                <a:extLst>
                  <a:ext uri="{FF2B5EF4-FFF2-40B4-BE49-F238E27FC236}">
                    <a16:creationId xmlns:a16="http://schemas.microsoft.com/office/drawing/2014/main" id="{3BE34346-DF8F-40ED-9960-375A6B408972}"/>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3" name="Freeform: Shape 222">
                <a:extLst>
                  <a:ext uri="{FF2B5EF4-FFF2-40B4-BE49-F238E27FC236}">
                    <a16:creationId xmlns:a16="http://schemas.microsoft.com/office/drawing/2014/main" id="{D2F41219-5DFE-4991-8A7E-D81EC1C2B5E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4" name="Freeform: Shape 223">
                <a:extLst>
                  <a:ext uri="{FF2B5EF4-FFF2-40B4-BE49-F238E27FC236}">
                    <a16:creationId xmlns:a16="http://schemas.microsoft.com/office/drawing/2014/main" id="{631B6AB5-7C4A-4437-A6BF-C6A236896589}"/>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5" name="Freeform: Shape 224">
                <a:extLst>
                  <a:ext uri="{FF2B5EF4-FFF2-40B4-BE49-F238E27FC236}">
                    <a16:creationId xmlns:a16="http://schemas.microsoft.com/office/drawing/2014/main" id="{897203B5-EF0D-4F4C-A4B6-B5582F7D6A7E}"/>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6" name="Freeform: Shape 225">
                <a:extLst>
                  <a:ext uri="{FF2B5EF4-FFF2-40B4-BE49-F238E27FC236}">
                    <a16:creationId xmlns:a16="http://schemas.microsoft.com/office/drawing/2014/main" id="{F7733105-9EB9-4EF2-8F40-6AD21A844C7D}"/>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7" name="Freeform: Shape 226">
                <a:extLst>
                  <a:ext uri="{FF2B5EF4-FFF2-40B4-BE49-F238E27FC236}">
                    <a16:creationId xmlns:a16="http://schemas.microsoft.com/office/drawing/2014/main" id="{E63EBB4B-F5A7-4554-A0C3-AED6ACAE8C3F}"/>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8" name="Freeform: Shape 227">
                <a:extLst>
                  <a:ext uri="{FF2B5EF4-FFF2-40B4-BE49-F238E27FC236}">
                    <a16:creationId xmlns:a16="http://schemas.microsoft.com/office/drawing/2014/main" id="{CCC74397-5624-4735-BE79-E16C6A12912A}"/>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9" name="Freeform: Shape 228">
                <a:extLst>
                  <a:ext uri="{FF2B5EF4-FFF2-40B4-BE49-F238E27FC236}">
                    <a16:creationId xmlns:a16="http://schemas.microsoft.com/office/drawing/2014/main" id="{A9A30123-68A7-4CAF-ACA1-E089D30CE5F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0" name="Freeform: Shape 229">
                <a:extLst>
                  <a:ext uri="{FF2B5EF4-FFF2-40B4-BE49-F238E27FC236}">
                    <a16:creationId xmlns:a16="http://schemas.microsoft.com/office/drawing/2014/main" id="{341E089E-6C28-47B4-8F8D-DC7B2964BFDE}"/>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1" name="Freeform: Shape 230">
                <a:extLst>
                  <a:ext uri="{FF2B5EF4-FFF2-40B4-BE49-F238E27FC236}">
                    <a16:creationId xmlns:a16="http://schemas.microsoft.com/office/drawing/2014/main" id="{60C3E376-3FA2-4F28-8E26-5126E54F2D3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2" name="Freeform: Shape 231">
                <a:extLst>
                  <a:ext uri="{FF2B5EF4-FFF2-40B4-BE49-F238E27FC236}">
                    <a16:creationId xmlns:a16="http://schemas.microsoft.com/office/drawing/2014/main" id="{4452E443-8362-453F-8594-E2C5D05D3398}"/>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3" name="Freeform: Shape 232">
                <a:extLst>
                  <a:ext uri="{FF2B5EF4-FFF2-40B4-BE49-F238E27FC236}">
                    <a16:creationId xmlns:a16="http://schemas.microsoft.com/office/drawing/2014/main" id="{C2043C4D-27CC-45D6-9A62-966A77DD5812}"/>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4" name="Freeform: Shape 233">
                <a:extLst>
                  <a:ext uri="{FF2B5EF4-FFF2-40B4-BE49-F238E27FC236}">
                    <a16:creationId xmlns:a16="http://schemas.microsoft.com/office/drawing/2014/main" id="{F2D98196-D099-495E-A828-A073967D67FB}"/>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5" name="Freeform: Shape 234">
                <a:extLst>
                  <a:ext uri="{FF2B5EF4-FFF2-40B4-BE49-F238E27FC236}">
                    <a16:creationId xmlns:a16="http://schemas.microsoft.com/office/drawing/2014/main" id="{68586E33-BCEF-4B0E-95AC-B1E8EA25C6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6" name="Freeform: Shape 235">
                <a:extLst>
                  <a:ext uri="{FF2B5EF4-FFF2-40B4-BE49-F238E27FC236}">
                    <a16:creationId xmlns:a16="http://schemas.microsoft.com/office/drawing/2014/main" id="{D088D3EB-C95E-441B-8F56-F04DDB19F1B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7" name="Freeform: Shape 236">
                <a:extLst>
                  <a:ext uri="{FF2B5EF4-FFF2-40B4-BE49-F238E27FC236}">
                    <a16:creationId xmlns:a16="http://schemas.microsoft.com/office/drawing/2014/main" id="{635A3D28-BCDB-445F-800B-8DE8585F6A30}"/>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8" name="Freeform: Shape 237">
                <a:extLst>
                  <a:ext uri="{FF2B5EF4-FFF2-40B4-BE49-F238E27FC236}">
                    <a16:creationId xmlns:a16="http://schemas.microsoft.com/office/drawing/2014/main" id="{49C1D7F6-B9CD-46FF-9058-CD4E3DC2EC5C}"/>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9" name="Freeform: Shape 238">
                <a:extLst>
                  <a:ext uri="{FF2B5EF4-FFF2-40B4-BE49-F238E27FC236}">
                    <a16:creationId xmlns:a16="http://schemas.microsoft.com/office/drawing/2014/main" id="{9942B8B8-7819-434C-902E-8BF793967CF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0" name="Freeform: Shape 239">
                <a:extLst>
                  <a:ext uri="{FF2B5EF4-FFF2-40B4-BE49-F238E27FC236}">
                    <a16:creationId xmlns:a16="http://schemas.microsoft.com/office/drawing/2014/main" id="{CDF6FF28-FCCB-4FD3-B5EC-8F9E3F4A1F0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1" name="Freeform: Shape 240">
                <a:extLst>
                  <a:ext uri="{FF2B5EF4-FFF2-40B4-BE49-F238E27FC236}">
                    <a16:creationId xmlns:a16="http://schemas.microsoft.com/office/drawing/2014/main" id="{36634934-EC58-49CF-8AF5-0D1AD757663A}"/>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2" name="Freeform: Shape 241">
                <a:extLst>
                  <a:ext uri="{FF2B5EF4-FFF2-40B4-BE49-F238E27FC236}">
                    <a16:creationId xmlns:a16="http://schemas.microsoft.com/office/drawing/2014/main" id="{2A938075-EEBB-426F-AAEF-8DB877F1BF9F}"/>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3" name="Freeform: Shape 242">
                <a:extLst>
                  <a:ext uri="{FF2B5EF4-FFF2-40B4-BE49-F238E27FC236}">
                    <a16:creationId xmlns:a16="http://schemas.microsoft.com/office/drawing/2014/main" id="{9CF2395A-C8FA-4CE0-BADE-AD9620DCAC9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4" name="Freeform: Shape 243">
                <a:extLst>
                  <a:ext uri="{FF2B5EF4-FFF2-40B4-BE49-F238E27FC236}">
                    <a16:creationId xmlns:a16="http://schemas.microsoft.com/office/drawing/2014/main" id="{724C8CBB-AE30-4BDE-9609-6AD9DC4F1A8E}"/>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5" name="Freeform: Shape 244">
                <a:extLst>
                  <a:ext uri="{FF2B5EF4-FFF2-40B4-BE49-F238E27FC236}">
                    <a16:creationId xmlns:a16="http://schemas.microsoft.com/office/drawing/2014/main" id="{75077D00-21A4-4EA4-A836-2E6F377DC283}"/>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6" name="Freeform: Shape 245">
                <a:extLst>
                  <a:ext uri="{FF2B5EF4-FFF2-40B4-BE49-F238E27FC236}">
                    <a16:creationId xmlns:a16="http://schemas.microsoft.com/office/drawing/2014/main" id="{BFE1D84B-3E9B-4355-AB70-29BD0813469B}"/>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7" name="Freeform: Shape 246">
                <a:extLst>
                  <a:ext uri="{FF2B5EF4-FFF2-40B4-BE49-F238E27FC236}">
                    <a16:creationId xmlns:a16="http://schemas.microsoft.com/office/drawing/2014/main" id="{7E91096F-72A7-40D5-8D94-E473A526218C}"/>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8" name="Freeform: Shape 247">
                <a:extLst>
                  <a:ext uri="{FF2B5EF4-FFF2-40B4-BE49-F238E27FC236}">
                    <a16:creationId xmlns:a16="http://schemas.microsoft.com/office/drawing/2014/main" id="{0EB75445-3187-4401-86FD-A85FA620C85F}"/>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9" name="Freeform: Shape 248">
                <a:extLst>
                  <a:ext uri="{FF2B5EF4-FFF2-40B4-BE49-F238E27FC236}">
                    <a16:creationId xmlns:a16="http://schemas.microsoft.com/office/drawing/2014/main" id="{1D95CA2E-E941-4D26-B91B-7CDAE8112AC0}"/>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0" name="Freeform: Shape 249">
                <a:extLst>
                  <a:ext uri="{FF2B5EF4-FFF2-40B4-BE49-F238E27FC236}">
                    <a16:creationId xmlns:a16="http://schemas.microsoft.com/office/drawing/2014/main" id="{8A8CFFAC-749B-484A-8C17-634131D9C09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1" name="Freeform: Shape 250">
                <a:extLst>
                  <a:ext uri="{FF2B5EF4-FFF2-40B4-BE49-F238E27FC236}">
                    <a16:creationId xmlns:a16="http://schemas.microsoft.com/office/drawing/2014/main" id="{3125F4A7-EAFB-49D2-848F-8D0C044BE27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2" name="Freeform: Shape 251">
                <a:extLst>
                  <a:ext uri="{FF2B5EF4-FFF2-40B4-BE49-F238E27FC236}">
                    <a16:creationId xmlns:a16="http://schemas.microsoft.com/office/drawing/2014/main" id="{B9B9B3BB-4B8E-4C75-96EA-4C2048C6F232}"/>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3" name="Freeform: Shape 252">
                <a:extLst>
                  <a:ext uri="{FF2B5EF4-FFF2-40B4-BE49-F238E27FC236}">
                    <a16:creationId xmlns:a16="http://schemas.microsoft.com/office/drawing/2014/main" id="{9017FF82-4E07-4642-AD9E-BB96D42BD639}"/>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4" name="Freeform: Shape 253">
                <a:extLst>
                  <a:ext uri="{FF2B5EF4-FFF2-40B4-BE49-F238E27FC236}">
                    <a16:creationId xmlns:a16="http://schemas.microsoft.com/office/drawing/2014/main" id="{6B1971AE-14DC-4045-882C-6B2E0CE3B16B}"/>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5" name="Freeform: Shape 254">
                <a:extLst>
                  <a:ext uri="{FF2B5EF4-FFF2-40B4-BE49-F238E27FC236}">
                    <a16:creationId xmlns:a16="http://schemas.microsoft.com/office/drawing/2014/main" id="{AA8CD457-0651-4ECC-81C7-C21EE779EDDA}"/>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6" name="Freeform: Shape 255">
                <a:extLst>
                  <a:ext uri="{FF2B5EF4-FFF2-40B4-BE49-F238E27FC236}">
                    <a16:creationId xmlns:a16="http://schemas.microsoft.com/office/drawing/2014/main" id="{65833210-69A5-47FF-8EA9-99D9E28B8D6D}"/>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7" name="Freeform: Shape 256">
                <a:extLst>
                  <a:ext uri="{FF2B5EF4-FFF2-40B4-BE49-F238E27FC236}">
                    <a16:creationId xmlns:a16="http://schemas.microsoft.com/office/drawing/2014/main" id="{C04C7A32-9FAA-4F63-9C56-4924343522E5}"/>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8" name="Freeform: Shape 257">
                <a:extLst>
                  <a:ext uri="{FF2B5EF4-FFF2-40B4-BE49-F238E27FC236}">
                    <a16:creationId xmlns:a16="http://schemas.microsoft.com/office/drawing/2014/main" id="{49DC777D-C77C-4470-B4AF-C884887B0C9C}"/>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9" name="Freeform: Shape 258">
                <a:extLst>
                  <a:ext uri="{FF2B5EF4-FFF2-40B4-BE49-F238E27FC236}">
                    <a16:creationId xmlns:a16="http://schemas.microsoft.com/office/drawing/2014/main" id="{158BF1D0-C876-400E-A139-5CE34D9B7581}"/>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0" name="Freeform: Shape 259">
                <a:extLst>
                  <a:ext uri="{FF2B5EF4-FFF2-40B4-BE49-F238E27FC236}">
                    <a16:creationId xmlns:a16="http://schemas.microsoft.com/office/drawing/2014/main" id="{12B92D7A-51EB-488C-8B4A-2DA48105CA0C}"/>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1" name="Freeform: Shape 260">
                <a:extLst>
                  <a:ext uri="{FF2B5EF4-FFF2-40B4-BE49-F238E27FC236}">
                    <a16:creationId xmlns:a16="http://schemas.microsoft.com/office/drawing/2014/main" id="{36F35362-EC6C-4B99-8EA0-B2E5F7E5754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2" name="Freeform: Shape 261">
                <a:extLst>
                  <a:ext uri="{FF2B5EF4-FFF2-40B4-BE49-F238E27FC236}">
                    <a16:creationId xmlns:a16="http://schemas.microsoft.com/office/drawing/2014/main" id="{E198CDFA-E8E4-4AB8-8152-70D0A99017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3" name="Freeform: Shape 262">
                <a:extLst>
                  <a:ext uri="{FF2B5EF4-FFF2-40B4-BE49-F238E27FC236}">
                    <a16:creationId xmlns:a16="http://schemas.microsoft.com/office/drawing/2014/main" id="{0A6E867E-E4D5-4962-B1E3-40C1EBAD454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4" name="Freeform: Shape 263">
                <a:extLst>
                  <a:ext uri="{FF2B5EF4-FFF2-40B4-BE49-F238E27FC236}">
                    <a16:creationId xmlns:a16="http://schemas.microsoft.com/office/drawing/2014/main" id="{80E476FD-96DE-446C-867F-9D329645237F}"/>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5" name="Freeform: Shape 264">
                <a:extLst>
                  <a:ext uri="{FF2B5EF4-FFF2-40B4-BE49-F238E27FC236}">
                    <a16:creationId xmlns:a16="http://schemas.microsoft.com/office/drawing/2014/main" id="{2A4B1DEE-9DE5-44FA-999C-35FC48FFD87B}"/>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6" name="Freeform: Shape 265">
                <a:extLst>
                  <a:ext uri="{FF2B5EF4-FFF2-40B4-BE49-F238E27FC236}">
                    <a16:creationId xmlns:a16="http://schemas.microsoft.com/office/drawing/2014/main" id="{B0466F5E-3E96-4F81-8A0D-03BE09971D09}"/>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7" name="Freeform: Shape 266">
                <a:extLst>
                  <a:ext uri="{FF2B5EF4-FFF2-40B4-BE49-F238E27FC236}">
                    <a16:creationId xmlns:a16="http://schemas.microsoft.com/office/drawing/2014/main" id="{7F10273E-D499-4A93-806B-29552CFEAB9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8" name="Freeform: Shape 267">
                <a:extLst>
                  <a:ext uri="{FF2B5EF4-FFF2-40B4-BE49-F238E27FC236}">
                    <a16:creationId xmlns:a16="http://schemas.microsoft.com/office/drawing/2014/main" id="{9F109E66-58F5-49F9-A8FA-C2C6B9D3314D}"/>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9" name="Freeform: Shape 268">
                <a:extLst>
                  <a:ext uri="{FF2B5EF4-FFF2-40B4-BE49-F238E27FC236}">
                    <a16:creationId xmlns:a16="http://schemas.microsoft.com/office/drawing/2014/main" id="{BEFEAFE3-481D-4BD8-8E0E-FD2D6514759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0" name="Freeform: Shape 269">
                <a:extLst>
                  <a:ext uri="{FF2B5EF4-FFF2-40B4-BE49-F238E27FC236}">
                    <a16:creationId xmlns:a16="http://schemas.microsoft.com/office/drawing/2014/main" id="{4D9F94D2-04D5-4055-ABB3-12E2D54D9168}"/>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1" name="Freeform: Shape 270">
                <a:extLst>
                  <a:ext uri="{FF2B5EF4-FFF2-40B4-BE49-F238E27FC236}">
                    <a16:creationId xmlns:a16="http://schemas.microsoft.com/office/drawing/2014/main" id="{8DF12218-DA8B-4C9D-AC25-6E4EB9E5157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2" name="Freeform: Shape 271">
                <a:extLst>
                  <a:ext uri="{FF2B5EF4-FFF2-40B4-BE49-F238E27FC236}">
                    <a16:creationId xmlns:a16="http://schemas.microsoft.com/office/drawing/2014/main" id="{0EBFC3D4-98BB-45EA-B787-42AD1392C199}"/>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3" name="Freeform: Shape 272">
                <a:extLst>
                  <a:ext uri="{FF2B5EF4-FFF2-40B4-BE49-F238E27FC236}">
                    <a16:creationId xmlns:a16="http://schemas.microsoft.com/office/drawing/2014/main" id="{B012490F-C6CB-4B2B-ACEE-164410E430A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4" name="Freeform: Shape 273">
                <a:extLst>
                  <a:ext uri="{FF2B5EF4-FFF2-40B4-BE49-F238E27FC236}">
                    <a16:creationId xmlns:a16="http://schemas.microsoft.com/office/drawing/2014/main" id="{C8A0CEBF-7017-4AE8-B110-4FB98A0931A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5" name="Freeform: Shape 274">
                <a:extLst>
                  <a:ext uri="{FF2B5EF4-FFF2-40B4-BE49-F238E27FC236}">
                    <a16:creationId xmlns:a16="http://schemas.microsoft.com/office/drawing/2014/main" id="{BFB90B3C-B2E2-41FC-852F-20935BD58D3F}"/>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6" name="Freeform: Shape 275">
                <a:extLst>
                  <a:ext uri="{FF2B5EF4-FFF2-40B4-BE49-F238E27FC236}">
                    <a16:creationId xmlns:a16="http://schemas.microsoft.com/office/drawing/2014/main" id="{AD216D02-05DA-4573-8119-B89DD39D163C}"/>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7" name="Freeform: Shape 276">
                <a:extLst>
                  <a:ext uri="{FF2B5EF4-FFF2-40B4-BE49-F238E27FC236}">
                    <a16:creationId xmlns:a16="http://schemas.microsoft.com/office/drawing/2014/main" id="{4AD95CA3-812D-4706-A483-37C60CEFCF96}"/>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8" name="Freeform: Shape 277">
                <a:extLst>
                  <a:ext uri="{FF2B5EF4-FFF2-40B4-BE49-F238E27FC236}">
                    <a16:creationId xmlns:a16="http://schemas.microsoft.com/office/drawing/2014/main" id="{ED7350CE-E616-42AC-8E07-41E9A7A07CA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9" name="Freeform: Shape 278">
                <a:extLst>
                  <a:ext uri="{FF2B5EF4-FFF2-40B4-BE49-F238E27FC236}">
                    <a16:creationId xmlns:a16="http://schemas.microsoft.com/office/drawing/2014/main" id="{87A359AE-1FD7-4EC0-9759-55B2173A6EFD}"/>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0" name="Freeform: Shape 279">
                <a:extLst>
                  <a:ext uri="{FF2B5EF4-FFF2-40B4-BE49-F238E27FC236}">
                    <a16:creationId xmlns:a16="http://schemas.microsoft.com/office/drawing/2014/main" id="{97A88E14-719D-4D47-A0A1-80D6780E8EED}"/>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1" name="Freeform: Shape 280">
                <a:extLst>
                  <a:ext uri="{FF2B5EF4-FFF2-40B4-BE49-F238E27FC236}">
                    <a16:creationId xmlns:a16="http://schemas.microsoft.com/office/drawing/2014/main" id="{D16E2313-CE29-4A31-AC81-790178F4746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2" name="Freeform: Shape 281">
                <a:extLst>
                  <a:ext uri="{FF2B5EF4-FFF2-40B4-BE49-F238E27FC236}">
                    <a16:creationId xmlns:a16="http://schemas.microsoft.com/office/drawing/2014/main" id="{1D1C4F29-D833-4964-B939-3B727AE1EA41}"/>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3" name="Freeform: Shape 282">
                <a:extLst>
                  <a:ext uri="{FF2B5EF4-FFF2-40B4-BE49-F238E27FC236}">
                    <a16:creationId xmlns:a16="http://schemas.microsoft.com/office/drawing/2014/main" id="{4AAC2964-5640-4A4F-AF95-C44533263206}"/>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4" name="Freeform: Shape 283">
                <a:extLst>
                  <a:ext uri="{FF2B5EF4-FFF2-40B4-BE49-F238E27FC236}">
                    <a16:creationId xmlns:a16="http://schemas.microsoft.com/office/drawing/2014/main" id="{234E3EAE-3024-4122-B3C9-D19EF89411B2}"/>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5" name="Freeform: Shape 284">
                <a:extLst>
                  <a:ext uri="{FF2B5EF4-FFF2-40B4-BE49-F238E27FC236}">
                    <a16:creationId xmlns:a16="http://schemas.microsoft.com/office/drawing/2014/main" id="{28FD952A-B49E-4AFD-BE46-A826C893BA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6" name="Freeform: Shape 285">
                <a:extLst>
                  <a:ext uri="{FF2B5EF4-FFF2-40B4-BE49-F238E27FC236}">
                    <a16:creationId xmlns:a16="http://schemas.microsoft.com/office/drawing/2014/main" id="{A8F11D09-106F-4800-8537-1511F52735A8}"/>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7" name="Freeform: Shape 286">
                <a:extLst>
                  <a:ext uri="{FF2B5EF4-FFF2-40B4-BE49-F238E27FC236}">
                    <a16:creationId xmlns:a16="http://schemas.microsoft.com/office/drawing/2014/main" id="{628B2A9C-BF81-4C2A-A82F-094822D91962}"/>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8" name="Freeform: Shape 287">
                <a:extLst>
                  <a:ext uri="{FF2B5EF4-FFF2-40B4-BE49-F238E27FC236}">
                    <a16:creationId xmlns:a16="http://schemas.microsoft.com/office/drawing/2014/main" id="{67DB4930-228B-47AF-AAF7-1BF8F1B48A13}"/>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9" name="Freeform: Shape 288">
                <a:extLst>
                  <a:ext uri="{FF2B5EF4-FFF2-40B4-BE49-F238E27FC236}">
                    <a16:creationId xmlns:a16="http://schemas.microsoft.com/office/drawing/2014/main" id="{5C000D14-C33C-4ABC-8859-916548DDFFB4}"/>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0" name="Freeform: Shape 289">
                <a:extLst>
                  <a:ext uri="{FF2B5EF4-FFF2-40B4-BE49-F238E27FC236}">
                    <a16:creationId xmlns:a16="http://schemas.microsoft.com/office/drawing/2014/main" id="{EFD3C8C8-BB59-449C-B55E-01F014FF2BD1}"/>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1" name="Freeform: Shape 290">
                <a:extLst>
                  <a:ext uri="{FF2B5EF4-FFF2-40B4-BE49-F238E27FC236}">
                    <a16:creationId xmlns:a16="http://schemas.microsoft.com/office/drawing/2014/main" id="{F67091D2-B1F6-4D9C-BE4A-EE3988A464AF}"/>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2" name="Freeform: Shape 291">
                <a:extLst>
                  <a:ext uri="{FF2B5EF4-FFF2-40B4-BE49-F238E27FC236}">
                    <a16:creationId xmlns:a16="http://schemas.microsoft.com/office/drawing/2014/main" id="{E696DB2D-BF32-49CF-A3D0-B5BCFFFC3A7C}"/>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3" name="Freeform: Shape 292">
                <a:extLst>
                  <a:ext uri="{FF2B5EF4-FFF2-40B4-BE49-F238E27FC236}">
                    <a16:creationId xmlns:a16="http://schemas.microsoft.com/office/drawing/2014/main" id="{DA9DFC77-4503-4E27-81F8-4EC423EE7F2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4" name="Freeform: Shape 293">
                <a:extLst>
                  <a:ext uri="{FF2B5EF4-FFF2-40B4-BE49-F238E27FC236}">
                    <a16:creationId xmlns:a16="http://schemas.microsoft.com/office/drawing/2014/main" id="{C9750606-8257-49A8-BAC6-8AF5245F225F}"/>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5" name="Freeform: Shape 294">
                <a:extLst>
                  <a:ext uri="{FF2B5EF4-FFF2-40B4-BE49-F238E27FC236}">
                    <a16:creationId xmlns:a16="http://schemas.microsoft.com/office/drawing/2014/main" id="{1FAF9961-6FEB-4F37-AA12-4123C2F348C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6" name="Freeform: Shape 295">
                <a:extLst>
                  <a:ext uri="{FF2B5EF4-FFF2-40B4-BE49-F238E27FC236}">
                    <a16:creationId xmlns:a16="http://schemas.microsoft.com/office/drawing/2014/main" id="{ECEB85EF-07A3-4915-972B-41652BD77A0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7" name="Freeform: Shape 296">
                <a:extLst>
                  <a:ext uri="{FF2B5EF4-FFF2-40B4-BE49-F238E27FC236}">
                    <a16:creationId xmlns:a16="http://schemas.microsoft.com/office/drawing/2014/main" id="{70E3C169-E198-408B-8C0B-6D107638EEA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8" name="Freeform: Shape 297">
                <a:extLst>
                  <a:ext uri="{FF2B5EF4-FFF2-40B4-BE49-F238E27FC236}">
                    <a16:creationId xmlns:a16="http://schemas.microsoft.com/office/drawing/2014/main" id="{F55D2648-69AF-4F06-B4E2-ED7EB64562C0}"/>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9" name="Freeform: Shape 298">
                <a:extLst>
                  <a:ext uri="{FF2B5EF4-FFF2-40B4-BE49-F238E27FC236}">
                    <a16:creationId xmlns:a16="http://schemas.microsoft.com/office/drawing/2014/main" id="{808EE613-DBD4-40A5-B2FC-FFE52B379596}"/>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0" name="Freeform: Shape 299">
                <a:extLst>
                  <a:ext uri="{FF2B5EF4-FFF2-40B4-BE49-F238E27FC236}">
                    <a16:creationId xmlns:a16="http://schemas.microsoft.com/office/drawing/2014/main" id="{5CF13D94-C51E-4F0C-93ED-89C74D5967D4}"/>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1" name="Freeform: Shape 300">
                <a:extLst>
                  <a:ext uri="{FF2B5EF4-FFF2-40B4-BE49-F238E27FC236}">
                    <a16:creationId xmlns:a16="http://schemas.microsoft.com/office/drawing/2014/main" id="{D02372BC-9E3F-430B-9E13-B750B7548287}"/>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2" name="Freeform: Shape 301">
                <a:extLst>
                  <a:ext uri="{FF2B5EF4-FFF2-40B4-BE49-F238E27FC236}">
                    <a16:creationId xmlns:a16="http://schemas.microsoft.com/office/drawing/2014/main" id="{5CC5A4DF-827D-4F25-A560-89C50AFC96F9}"/>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3" name="Freeform: Shape 302">
                <a:extLst>
                  <a:ext uri="{FF2B5EF4-FFF2-40B4-BE49-F238E27FC236}">
                    <a16:creationId xmlns:a16="http://schemas.microsoft.com/office/drawing/2014/main" id="{C664ED74-3F99-4CD6-9B08-8C66D3C2384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4" name="Freeform: Shape 303">
                <a:extLst>
                  <a:ext uri="{FF2B5EF4-FFF2-40B4-BE49-F238E27FC236}">
                    <a16:creationId xmlns:a16="http://schemas.microsoft.com/office/drawing/2014/main" id="{A366A050-ABC8-404E-9D19-88C1BFD746AD}"/>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5" name="Freeform: Shape 304">
                <a:extLst>
                  <a:ext uri="{FF2B5EF4-FFF2-40B4-BE49-F238E27FC236}">
                    <a16:creationId xmlns:a16="http://schemas.microsoft.com/office/drawing/2014/main" id="{E54F9189-EFA8-450C-9A79-2642C2815DC1}"/>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6" name="Freeform: Shape 305">
                <a:extLst>
                  <a:ext uri="{FF2B5EF4-FFF2-40B4-BE49-F238E27FC236}">
                    <a16:creationId xmlns:a16="http://schemas.microsoft.com/office/drawing/2014/main" id="{83474EF4-3910-4D27-8CE9-6B0571690FB0}"/>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7" name="Freeform: Shape 306">
                <a:extLst>
                  <a:ext uri="{FF2B5EF4-FFF2-40B4-BE49-F238E27FC236}">
                    <a16:creationId xmlns:a16="http://schemas.microsoft.com/office/drawing/2014/main" id="{07AF992F-ECBF-4DC7-AAD7-C89A905F51C3}"/>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8" name="Freeform: Shape 307">
                <a:extLst>
                  <a:ext uri="{FF2B5EF4-FFF2-40B4-BE49-F238E27FC236}">
                    <a16:creationId xmlns:a16="http://schemas.microsoft.com/office/drawing/2014/main" id="{8DF44771-0BBE-4ABF-A1A0-4F21168E9496}"/>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9" name="Freeform: Shape 308">
                <a:extLst>
                  <a:ext uri="{FF2B5EF4-FFF2-40B4-BE49-F238E27FC236}">
                    <a16:creationId xmlns:a16="http://schemas.microsoft.com/office/drawing/2014/main" id="{A83A06AC-4FF7-4E63-8018-3EC97686E21C}"/>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0" name="Freeform: Shape 309">
                <a:extLst>
                  <a:ext uri="{FF2B5EF4-FFF2-40B4-BE49-F238E27FC236}">
                    <a16:creationId xmlns:a16="http://schemas.microsoft.com/office/drawing/2014/main" id="{CF2D1DA8-92C8-41E9-B8CA-AA39868CBF09}"/>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1" name="Freeform: Shape 310">
                <a:extLst>
                  <a:ext uri="{FF2B5EF4-FFF2-40B4-BE49-F238E27FC236}">
                    <a16:creationId xmlns:a16="http://schemas.microsoft.com/office/drawing/2014/main" id="{CE7EB8CC-07A4-47A7-928A-8984C4706850}"/>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2" name="Freeform: Shape 311">
                <a:extLst>
                  <a:ext uri="{FF2B5EF4-FFF2-40B4-BE49-F238E27FC236}">
                    <a16:creationId xmlns:a16="http://schemas.microsoft.com/office/drawing/2014/main" id="{DD8F57F4-0054-4907-A5A4-FEA9B509AD3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3" name="Freeform: Shape 312">
                <a:extLst>
                  <a:ext uri="{FF2B5EF4-FFF2-40B4-BE49-F238E27FC236}">
                    <a16:creationId xmlns:a16="http://schemas.microsoft.com/office/drawing/2014/main" id="{60ED5BA9-E036-40AE-A6CC-0DECB39D5A46}"/>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4" name="Freeform: Shape 313">
                <a:extLst>
                  <a:ext uri="{FF2B5EF4-FFF2-40B4-BE49-F238E27FC236}">
                    <a16:creationId xmlns:a16="http://schemas.microsoft.com/office/drawing/2014/main" id="{0FD10507-E725-4668-A9B2-F1C23A57A16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5" name="Freeform: Shape 314">
                <a:extLst>
                  <a:ext uri="{FF2B5EF4-FFF2-40B4-BE49-F238E27FC236}">
                    <a16:creationId xmlns:a16="http://schemas.microsoft.com/office/drawing/2014/main" id="{D1C0A19B-7E91-4068-9AA4-14FA512E22BD}"/>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6" name="Freeform: Shape 315">
                <a:extLst>
                  <a:ext uri="{FF2B5EF4-FFF2-40B4-BE49-F238E27FC236}">
                    <a16:creationId xmlns:a16="http://schemas.microsoft.com/office/drawing/2014/main" id="{280850D2-6E89-4131-9FB7-A009F965BDE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7" name="Freeform: Shape 316">
                <a:extLst>
                  <a:ext uri="{FF2B5EF4-FFF2-40B4-BE49-F238E27FC236}">
                    <a16:creationId xmlns:a16="http://schemas.microsoft.com/office/drawing/2014/main" id="{9FE1F233-525B-490D-92CE-E84B86136916}"/>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8" name="Freeform: Shape 317">
                <a:extLst>
                  <a:ext uri="{FF2B5EF4-FFF2-40B4-BE49-F238E27FC236}">
                    <a16:creationId xmlns:a16="http://schemas.microsoft.com/office/drawing/2014/main" id="{7181D01C-96B5-44C1-A386-30CE0F738E0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9" name="Freeform: Shape 318">
                <a:extLst>
                  <a:ext uri="{FF2B5EF4-FFF2-40B4-BE49-F238E27FC236}">
                    <a16:creationId xmlns:a16="http://schemas.microsoft.com/office/drawing/2014/main" id="{E2B633A1-C30D-4403-AC8F-43AC6B9B7EA1}"/>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0" name="Freeform: Shape 319">
                <a:extLst>
                  <a:ext uri="{FF2B5EF4-FFF2-40B4-BE49-F238E27FC236}">
                    <a16:creationId xmlns:a16="http://schemas.microsoft.com/office/drawing/2014/main" id="{6A8ADFAF-7B99-4AF5-8AD0-6F6396B1E2AC}"/>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1" name="Freeform: Shape 320">
                <a:extLst>
                  <a:ext uri="{FF2B5EF4-FFF2-40B4-BE49-F238E27FC236}">
                    <a16:creationId xmlns:a16="http://schemas.microsoft.com/office/drawing/2014/main" id="{BF24EED6-9FF6-4D3B-B888-7C128BA748FD}"/>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2" name="Freeform: Shape 321">
                <a:extLst>
                  <a:ext uri="{FF2B5EF4-FFF2-40B4-BE49-F238E27FC236}">
                    <a16:creationId xmlns:a16="http://schemas.microsoft.com/office/drawing/2014/main" id="{6120BD91-6B39-4427-90EE-7F3AA46700A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3" name="Freeform: Shape 322">
                <a:extLst>
                  <a:ext uri="{FF2B5EF4-FFF2-40B4-BE49-F238E27FC236}">
                    <a16:creationId xmlns:a16="http://schemas.microsoft.com/office/drawing/2014/main" id="{99BA16F9-242B-4140-BC3F-17E34841473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4" name="Freeform: Shape 323">
                <a:extLst>
                  <a:ext uri="{FF2B5EF4-FFF2-40B4-BE49-F238E27FC236}">
                    <a16:creationId xmlns:a16="http://schemas.microsoft.com/office/drawing/2014/main" id="{814ACF54-DEC1-429C-85FA-022FE7302222}"/>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5" name="Freeform: Shape 324">
                <a:extLst>
                  <a:ext uri="{FF2B5EF4-FFF2-40B4-BE49-F238E27FC236}">
                    <a16:creationId xmlns:a16="http://schemas.microsoft.com/office/drawing/2014/main" id="{8E30803D-601A-44AA-8D2C-F89DB4ADF487}"/>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6" name="Freeform: Shape 325">
                <a:extLst>
                  <a:ext uri="{FF2B5EF4-FFF2-40B4-BE49-F238E27FC236}">
                    <a16:creationId xmlns:a16="http://schemas.microsoft.com/office/drawing/2014/main" id="{4E6EEE87-0C42-4413-8EA5-706C464D32B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7" name="Freeform: Shape 326">
                <a:extLst>
                  <a:ext uri="{FF2B5EF4-FFF2-40B4-BE49-F238E27FC236}">
                    <a16:creationId xmlns:a16="http://schemas.microsoft.com/office/drawing/2014/main" id="{0832DF18-6AAF-4499-8D30-5A79B18EC003}"/>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8" name="Freeform: Shape 327">
                <a:extLst>
                  <a:ext uri="{FF2B5EF4-FFF2-40B4-BE49-F238E27FC236}">
                    <a16:creationId xmlns:a16="http://schemas.microsoft.com/office/drawing/2014/main" id="{4AD66F08-011B-4A20-B1E5-D3A9A35AA4EB}"/>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9" name="Freeform: Shape 328">
                <a:extLst>
                  <a:ext uri="{FF2B5EF4-FFF2-40B4-BE49-F238E27FC236}">
                    <a16:creationId xmlns:a16="http://schemas.microsoft.com/office/drawing/2014/main" id="{BBD23BB3-08F2-47BC-B141-4E6ED9492AA2}"/>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0" name="Freeform: Shape 329">
                <a:extLst>
                  <a:ext uri="{FF2B5EF4-FFF2-40B4-BE49-F238E27FC236}">
                    <a16:creationId xmlns:a16="http://schemas.microsoft.com/office/drawing/2014/main" id="{B3CE711A-2069-42C1-98C4-4508B5943F6A}"/>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1" name="Freeform: Shape 330">
                <a:extLst>
                  <a:ext uri="{FF2B5EF4-FFF2-40B4-BE49-F238E27FC236}">
                    <a16:creationId xmlns:a16="http://schemas.microsoft.com/office/drawing/2014/main" id="{26B8F21B-C222-4784-8D4C-7D5D24EA1F38}"/>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2" name="Freeform: Shape 331">
                <a:extLst>
                  <a:ext uri="{FF2B5EF4-FFF2-40B4-BE49-F238E27FC236}">
                    <a16:creationId xmlns:a16="http://schemas.microsoft.com/office/drawing/2014/main" id="{58C4C653-04CF-45EA-92F4-3B76B0AA9719}"/>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3" name="Freeform: Shape 332">
                <a:extLst>
                  <a:ext uri="{FF2B5EF4-FFF2-40B4-BE49-F238E27FC236}">
                    <a16:creationId xmlns:a16="http://schemas.microsoft.com/office/drawing/2014/main" id="{755FD61D-1008-46FD-86B1-4F633814A45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4" name="Freeform: Shape 333">
                <a:extLst>
                  <a:ext uri="{FF2B5EF4-FFF2-40B4-BE49-F238E27FC236}">
                    <a16:creationId xmlns:a16="http://schemas.microsoft.com/office/drawing/2014/main" id="{A3DBC891-2610-4AC1-B1D3-806E504EF435}"/>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5" name="Freeform: Shape 334">
                <a:extLst>
                  <a:ext uri="{FF2B5EF4-FFF2-40B4-BE49-F238E27FC236}">
                    <a16:creationId xmlns:a16="http://schemas.microsoft.com/office/drawing/2014/main" id="{4D9F77CB-AC06-45E2-B791-BA0A7FC6A6C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6" name="Freeform: Shape 335">
                <a:extLst>
                  <a:ext uri="{FF2B5EF4-FFF2-40B4-BE49-F238E27FC236}">
                    <a16:creationId xmlns:a16="http://schemas.microsoft.com/office/drawing/2014/main" id="{9006458F-4478-468F-ADDA-3A1A260F2798}"/>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7" name="Freeform: Shape 336">
                <a:extLst>
                  <a:ext uri="{FF2B5EF4-FFF2-40B4-BE49-F238E27FC236}">
                    <a16:creationId xmlns:a16="http://schemas.microsoft.com/office/drawing/2014/main" id="{366818E9-6C2E-4220-8542-BD64F8B7EE81}"/>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8" name="Freeform: Shape 337">
                <a:extLst>
                  <a:ext uri="{FF2B5EF4-FFF2-40B4-BE49-F238E27FC236}">
                    <a16:creationId xmlns:a16="http://schemas.microsoft.com/office/drawing/2014/main" id="{BD7BF3C8-FAD3-44BA-A91A-7FCE6DCE83E9}"/>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9" name="Freeform: Shape 338">
                <a:extLst>
                  <a:ext uri="{FF2B5EF4-FFF2-40B4-BE49-F238E27FC236}">
                    <a16:creationId xmlns:a16="http://schemas.microsoft.com/office/drawing/2014/main" id="{A675950D-FE3F-4100-8304-02525FC59CA4}"/>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0" name="Freeform: Shape 339">
                <a:extLst>
                  <a:ext uri="{FF2B5EF4-FFF2-40B4-BE49-F238E27FC236}">
                    <a16:creationId xmlns:a16="http://schemas.microsoft.com/office/drawing/2014/main" id="{67959628-A9E4-4868-B5C4-02A208D9EABC}"/>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1" name="Freeform: Shape 340">
                <a:extLst>
                  <a:ext uri="{FF2B5EF4-FFF2-40B4-BE49-F238E27FC236}">
                    <a16:creationId xmlns:a16="http://schemas.microsoft.com/office/drawing/2014/main" id="{ADECC7F1-0F45-486A-A990-EB276BB3384F}"/>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2" name="Freeform: Shape 341">
                <a:extLst>
                  <a:ext uri="{FF2B5EF4-FFF2-40B4-BE49-F238E27FC236}">
                    <a16:creationId xmlns:a16="http://schemas.microsoft.com/office/drawing/2014/main" id="{1245F143-DC77-4399-A4A7-A1F3B391803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3" name="Freeform: Shape 342">
                <a:extLst>
                  <a:ext uri="{FF2B5EF4-FFF2-40B4-BE49-F238E27FC236}">
                    <a16:creationId xmlns:a16="http://schemas.microsoft.com/office/drawing/2014/main" id="{475F08F8-55E9-4206-9AAE-E916FC31406E}"/>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4" name="Freeform: Shape 343">
                <a:extLst>
                  <a:ext uri="{FF2B5EF4-FFF2-40B4-BE49-F238E27FC236}">
                    <a16:creationId xmlns:a16="http://schemas.microsoft.com/office/drawing/2014/main" id="{B161936D-1B88-4DE0-9773-06D8E71E803C}"/>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5" name="Freeform: Shape 344">
                <a:extLst>
                  <a:ext uri="{FF2B5EF4-FFF2-40B4-BE49-F238E27FC236}">
                    <a16:creationId xmlns:a16="http://schemas.microsoft.com/office/drawing/2014/main" id="{D9EA60CC-AC1F-49D4-94B1-48FD127B43A7}"/>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6" name="Freeform: Shape 345">
                <a:extLst>
                  <a:ext uri="{FF2B5EF4-FFF2-40B4-BE49-F238E27FC236}">
                    <a16:creationId xmlns:a16="http://schemas.microsoft.com/office/drawing/2014/main" id="{56AE36DF-ED72-4751-A123-9AD7BA0CEEE0}"/>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7" name="Freeform: Shape 346">
                <a:extLst>
                  <a:ext uri="{FF2B5EF4-FFF2-40B4-BE49-F238E27FC236}">
                    <a16:creationId xmlns:a16="http://schemas.microsoft.com/office/drawing/2014/main" id="{856DA2E5-CBAE-4B4F-A30B-DFC1EE9B592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8" name="Freeform: Shape 347">
                <a:extLst>
                  <a:ext uri="{FF2B5EF4-FFF2-40B4-BE49-F238E27FC236}">
                    <a16:creationId xmlns:a16="http://schemas.microsoft.com/office/drawing/2014/main" id="{5E60101A-81EF-48E2-B67D-EB8847278D98}"/>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9" name="Freeform: Shape 348">
                <a:extLst>
                  <a:ext uri="{FF2B5EF4-FFF2-40B4-BE49-F238E27FC236}">
                    <a16:creationId xmlns:a16="http://schemas.microsoft.com/office/drawing/2014/main" id="{623BF631-A52C-4AAD-B012-1FD678A1F65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0" name="Freeform: Shape 349">
                <a:extLst>
                  <a:ext uri="{FF2B5EF4-FFF2-40B4-BE49-F238E27FC236}">
                    <a16:creationId xmlns:a16="http://schemas.microsoft.com/office/drawing/2014/main" id="{3BA8C092-E3E4-4EA7-A73A-3BB13B493E2D}"/>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1" name="Freeform: Shape 350">
                <a:extLst>
                  <a:ext uri="{FF2B5EF4-FFF2-40B4-BE49-F238E27FC236}">
                    <a16:creationId xmlns:a16="http://schemas.microsoft.com/office/drawing/2014/main" id="{E4D5F4C5-FFAD-41D1-9E66-8DEA9AE3C68A}"/>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2" name="Freeform: Shape 351">
                <a:extLst>
                  <a:ext uri="{FF2B5EF4-FFF2-40B4-BE49-F238E27FC236}">
                    <a16:creationId xmlns:a16="http://schemas.microsoft.com/office/drawing/2014/main" id="{1B80E2AD-D598-4076-9A70-3FF60D761AAE}"/>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3" name="Freeform: Shape 352">
                <a:extLst>
                  <a:ext uri="{FF2B5EF4-FFF2-40B4-BE49-F238E27FC236}">
                    <a16:creationId xmlns:a16="http://schemas.microsoft.com/office/drawing/2014/main" id="{1E139F40-06E7-4E2F-A479-392BC2D27152}"/>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4" name="Freeform: Shape 353">
                <a:extLst>
                  <a:ext uri="{FF2B5EF4-FFF2-40B4-BE49-F238E27FC236}">
                    <a16:creationId xmlns:a16="http://schemas.microsoft.com/office/drawing/2014/main" id="{57B33B74-723F-44E4-8CF7-F68B6BBEE243}"/>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5" name="Freeform: Shape 354">
                <a:extLst>
                  <a:ext uri="{FF2B5EF4-FFF2-40B4-BE49-F238E27FC236}">
                    <a16:creationId xmlns:a16="http://schemas.microsoft.com/office/drawing/2014/main" id="{3300C380-880A-440E-AD73-941A859A69BF}"/>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6" name="Freeform: Shape 355">
                <a:extLst>
                  <a:ext uri="{FF2B5EF4-FFF2-40B4-BE49-F238E27FC236}">
                    <a16:creationId xmlns:a16="http://schemas.microsoft.com/office/drawing/2014/main" id="{8649CE7C-4F6C-4C19-9A37-881B022144B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7" name="Freeform: Shape 356">
                <a:extLst>
                  <a:ext uri="{FF2B5EF4-FFF2-40B4-BE49-F238E27FC236}">
                    <a16:creationId xmlns:a16="http://schemas.microsoft.com/office/drawing/2014/main" id="{88A320C2-A1D9-4FC0-89CA-B951E12B32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19" name="Graphic 4">
              <a:extLst>
                <a:ext uri="{FF2B5EF4-FFF2-40B4-BE49-F238E27FC236}">
                  <a16:creationId xmlns:a16="http://schemas.microsoft.com/office/drawing/2014/main" id="{723EE676-95B0-40B5-BB3B-183555D2F1A1}"/>
                </a:ext>
              </a:extLst>
            </p:cNvPr>
            <p:cNvGrpSpPr/>
            <p:nvPr/>
          </p:nvGrpSpPr>
          <p:grpSpPr>
            <a:xfrm>
              <a:off x="10154386" y="4452483"/>
              <a:ext cx="1443404" cy="1443418"/>
              <a:chOff x="5734037" y="3067039"/>
              <a:chExt cx="724483" cy="724489"/>
            </a:xfrm>
            <a:grpFill/>
          </p:grpSpPr>
          <p:sp>
            <p:nvSpPr>
              <p:cNvPr id="20" name="Freeform: Shape 19">
                <a:extLst>
                  <a:ext uri="{FF2B5EF4-FFF2-40B4-BE49-F238E27FC236}">
                    <a16:creationId xmlns:a16="http://schemas.microsoft.com/office/drawing/2014/main" id="{13EE9E24-328D-4967-A7D6-9AD696D5C918}"/>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7F066982-3E06-46AC-8C85-3AA30F5EFDB9}"/>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E699AAE6-74C2-4138-8B31-465764562509}"/>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2FB875D4-122F-435D-8C34-5FA4B0BBE08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A1E1023F-42A9-42FC-86FB-4730DD3158D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19FA068-A7DA-424C-81C0-CCA59AFF291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6" name="Freeform: Shape 25">
                <a:extLst>
                  <a:ext uri="{FF2B5EF4-FFF2-40B4-BE49-F238E27FC236}">
                    <a16:creationId xmlns:a16="http://schemas.microsoft.com/office/drawing/2014/main" id="{76050C48-FA99-47E4-9729-B386AD54EA47}"/>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7" name="Freeform: Shape 26">
                <a:extLst>
                  <a:ext uri="{FF2B5EF4-FFF2-40B4-BE49-F238E27FC236}">
                    <a16:creationId xmlns:a16="http://schemas.microsoft.com/office/drawing/2014/main" id="{A327ECE9-CE51-4C29-9AFB-D740BC96774A}"/>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3314F941-FE16-4684-AD11-40031407E28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A12ED5B2-85E7-4C0F-911D-84166633F6CF}"/>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E16B5A61-8CFF-4FDF-9B21-09C8297A4DAB}"/>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CE0A8595-93E1-4499-86A8-9B43B07C11D1}"/>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2C380735-19C3-47FA-978D-3E990467937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CA6B2F2B-1750-4093-AD58-D2AA9CF8266F}"/>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4" name="Freeform: Shape 33">
                <a:extLst>
                  <a:ext uri="{FF2B5EF4-FFF2-40B4-BE49-F238E27FC236}">
                    <a16:creationId xmlns:a16="http://schemas.microsoft.com/office/drawing/2014/main" id="{AB32A52B-3F30-43A0-88FD-9AB3DD78B034}"/>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5" name="Freeform: Shape 34">
                <a:extLst>
                  <a:ext uri="{FF2B5EF4-FFF2-40B4-BE49-F238E27FC236}">
                    <a16:creationId xmlns:a16="http://schemas.microsoft.com/office/drawing/2014/main" id="{C94B2563-F4BE-4780-ABE8-8359DBB2371F}"/>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372DFDDB-1231-49CA-84CA-E4BE438A318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930DEA24-357A-4CE2-A894-9CC59149E6BB}"/>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5334C62D-A806-464B-86FF-63BA4B4B7DB0}"/>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DC0AE61D-5513-4496-AF95-4F1FA2D368B3}"/>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D604D00-5107-4CA5-8461-DBF2520C1636}"/>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ABF1B949-6E40-46C3-BCE9-DA2A24C5D2AF}"/>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9C0D9DE4-3D59-4B4F-8054-99080988D42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DF2EC95B-927F-4B94-B878-CD68D0DC4E24}"/>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7001FEFB-AE24-4CF7-8EEF-084BCD466D8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459BD4F3-A5E1-4F7D-A7AB-EF6BED5BE889}"/>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F1687F6E-4940-4782-A3A7-5C9C1552BF4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BEC7FFDC-A904-44D2-8F0B-91A5C76CC514}"/>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EA15C8BC-5975-40E1-A988-EB34FBCF078A}"/>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371BAC0D-2BF9-4781-A7BB-06AA16D0E6C2}"/>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FD04182-650D-498F-A066-FE4C0FA6DA1E}"/>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6E839DFF-01B4-4B5E-9910-024EC8FE1DA7}"/>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0C100C3D-5A4C-4D50-AAEC-07A4457548DE}"/>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C8647050-08AF-4BD8-87C4-CA230312901B}"/>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9A0F33E0-AADA-44E2-A5AC-31DF5EE3D38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32C8FA1D-A02A-4388-9886-69EBC58C077E}"/>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99421FD3-355A-4629-BFAD-527ECD82EE0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7" name="Freeform: Shape 56">
                <a:extLst>
                  <a:ext uri="{FF2B5EF4-FFF2-40B4-BE49-F238E27FC236}">
                    <a16:creationId xmlns:a16="http://schemas.microsoft.com/office/drawing/2014/main" id="{2AB71DCF-EB57-4B33-9FF7-11CA0CB96573}"/>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CE86AA54-A444-4823-A6DC-491E77E34B4A}"/>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59" name="Freeform: Shape 58">
                <a:extLst>
                  <a:ext uri="{FF2B5EF4-FFF2-40B4-BE49-F238E27FC236}">
                    <a16:creationId xmlns:a16="http://schemas.microsoft.com/office/drawing/2014/main" id="{750E2DF6-23A6-4192-BD64-7997AABE595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0" name="Freeform: Shape 59">
                <a:extLst>
                  <a:ext uri="{FF2B5EF4-FFF2-40B4-BE49-F238E27FC236}">
                    <a16:creationId xmlns:a16="http://schemas.microsoft.com/office/drawing/2014/main" id="{DC3D9758-1EA4-43A6-8375-DDED592A9AB6}"/>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1" name="Freeform: Shape 60">
                <a:extLst>
                  <a:ext uri="{FF2B5EF4-FFF2-40B4-BE49-F238E27FC236}">
                    <a16:creationId xmlns:a16="http://schemas.microsoft.com/office/drawing/2014/main" id="{1DFC1416-C64A-4C0B-8898-ABAABA0FCBC2}"/>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2" name="Freeform: Shape 61">
                <a:extLst>
                  <a:ext uri="{FF2B5EF4-FFF2-40B4-BE49-F238E27FC236}">
                    <a16:creationId xmlns:a16="http://schemas.microsoft.com/office/drawing/2014/main" id="{D2A221D1-7EAA-4907-A58E-8E81E7BA4748}"/>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3" name="Freeform: Shape 62">
                <a:extLst>
                  <a:ext uri="{FF2B5EF4-FFF2-40B4-BE49-F238E27FC236}">
                    <a16:creationId xmlns:a16="http://schemas.microsoft.com/office/drawing/2014/main" id="{AAC899B4-B060-44A9-9E5E-60A775CE2D4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4" name="Freeform: Shape 63">
                <a:extLst>
                  <a:ext uri="{FF2B5EF4-FFF2-40B4-BE49-F238E27FC236}">
                    <a16:creationId xmlns:a16="http://schemas.microsoft.com/office/drawing/2014/main" id="{F68A0E9C-6E97-4889-8C4E-1771D6465B4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5" name="Freeform: Shape 64">
                <a:extLst>
                  <a:ext uri="{FF2B5EF4-FFF2-40B4-BE49-F238E27FC236}">
                    <a16:creationId xmlns:a16="http://schemas.microsoft.com/office/drawing/2014/main" id="{D705A29F-351D-4D7D-AB5F-B6A24011D559}"/>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6" name="Freeform: Shape 65">
                <a:extLst>
                  <a:ext uri="{FF2B5EF4-FFF2-40B4-BE49-F238E27FC236}">
                    <a16:creationId xmlns:a16="http://schemas.microsoft.com/office/drawing/2014/main" id="{EC0BB292-2828-40AB-A869-CF6D114F0630}"/>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7" name="Freeform: Shape 66">
                <a:extLst>
                  <a:ext uri="{FF2B5EF4-FFF2-40B4-BE49-F238E27FC236}">
                    <a16:creationId xmlns:a16="http://schemas.microsoft.com/office/drawing/2014/main" id="{78EEFC2A-B463-4C2F-8D33-BA746EEC56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8" name="Freeform: Shape 67">
                <a:extLst>
                  <a:ext uri="{FF2B5EF4-FFF2-40B4-BE49-F238E27FC236}">
                    <a16:creationId xmlns:a16="http://schemas.microsoft.com/office/drawing/2014/main" id="{669784EC-901F-43E1-9785-CA274A2E37AE}"/>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69" name="Freeform: Shape 68">
                <a:extLst>
                  <a:ext uri="{FF2B5EF4-FFF2-40B4-BE49-F238E27FC236}">
                    <a16:creationId xmlns:a16="http://schemas.microsoft.com/office/drawing/2014/main" id="{EA79E5A7-5CA0-40FF-86F1-17C44CDA5EE3}"/>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0" name="Freeform: Shape 69">
                <a:extLst>
                  <a:ext uri="{FF2B5EF4-FFF2-40B4-BE49-F238E27FC236}">
                    <a16:creationId xmlns:a16="http://schemas.microsoft.com/office/drawing/2014/main" id="{CA733E24-831B-4F88-B794-2CBF062D1F3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1" name="Freeform: Shape 70">
                <a:extLst>
                  <a:ext uri="{FF2B5EF4-FFF2-40B4-BE49-F238E27FC236}">
                    <a16:creationId xmlns:a16="http://schemas.microsoft.com/office/drawing/2014/main" id="{6C529298-268D-4F6A-8278-B794C72F612D}"/>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2" name="Freeform: Shape 71">
                <a:extLst>
                  <a:ext uri="{FF2B5EF4-FFF2-40B4-BE49-F238E27FC236}">
                    <a16:creationId xmlns:a16="http://schemas.microsoft.com/office/drawing/2014/main" id="{9025A9CB-F748-49F6-BD88-DACA23F6D574}"/>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3" name="Freeform: Shape 72">
                <a:extLst>
                  <a:ext uri="{FF2B5EF4-FFF2-40B4-BE49-F238E27FC236}">
                    <a16:creationId xmlns:a16="http://schemas.microsoft.com/office/drawing/2014/main" id="{54D26918-0834-40FF-888A-16AB573AB42D}"/>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4" name="Freeform: Shape 73">
                <a:extLst>
                  <a:ext uri="{FF2B5EF4-FFF2-40B4-BE49-F238E27FC236}">
                    <a16:creationId xmlns:a16="http://schemas.microsoft.com/office/drawing/2014/main" id="{3BA0D0AD-9F3E-4A88-AD9A-027E61780550}"/>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5" name="Freeform: Shape 74">
                <a:extLst>
                  <a:ext uri="{FF2B5EF4-FFF2-40B4-BE49-F238E27FC236}">
                    <a16:creationId xmlns:a16="http://schemas.microsoft.com/office/drawing/2014/main" id="{C89DCC43-513D-49FC-AF25-83BBD29B7661}"/>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6" name="Freeform: Shape 75">
                <a:extLst>
                  <a:ext uri="{FF2B5EF4-FFF2-40B4-BE49-F238E27FC236}">
                    <a16:creationId xmlns:a16="http://schemas.microsoft.com/office/drawing/2014/main" id="{AFEAF63A-AFBF-4F67-88D7-ADA3D9E00FC4}"/>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7" name="Freeform: Shape 76">
                <a:extLst>
                  <a:ext uri="{FF2B5EF4-FFF2-40B4-BE49-F238E27FC236}">
                    <a16:creationId xmlns:a16="http://schemas.microsoft.com/office/drawing/2014/main" id="{448DE51B-423E-482E-903E-5139E42BDD4C}"/>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8" name="Freeform: Shape 77">
                <a:extLst>
                  <a:ext uri="{FF2B5EF4-FFF2-40B4-BE49-F238E27FC236}">
                    <a16:creationId xmlns:a16="http://schemas.microsoft.com/office/drawing/2014/main" id="{5449ADB8-318D-4965-814B-D6A13F780F1D}"/>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79" name="Freeform: Shape 78">
                <a:extLst>
                  <a:ext uri="{FF2B5EF4-FFF2-40B4-BE49-F238E27FC236}">
                    <a16:creationId xmlns:a16="http://schemas.microsoft.com/office/drawing/2014/main" id="{FD514D12-AA49-408C-BEE1-BBCF4C036159}"/>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0" name="Freeform: Shape 79">
                <a:extLst>
                  <a:ext uri="{FF2B5EF4-FFF2-40B4-BE49-F238E27FC236}">
                    <a16:creationId xmlns:a16="http://schemas.microsoft.com/office/drawing/2014/main" id="{05A785BE-E570-4DB4-8F7F-0AC9077116D8}"/>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1" name="Freeform: Shape 80">
                <a:extLst>
                  <a:ext uri="{FF2B5EF4-FFF2-40B4-BE49-F238E27FC236}">
                    <a16:creationId xmlns:a16="http://schemas.microsoft.com/office/drawing/2014/main" id="{97E79511-3F2F-4B2E-8830-7B7F555DA83E}"/>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2" name="Freeform: Shape 81">
                <a:extLst>
                  <a:ext uri="{FF2B5EF4-FFF2-40B4-BE49-F238E27FC236}">
                    <a16:creationId xmlns:a16="http://schemas.microsoft.com/office/drawing/2014/main" id="{DB7310B7-0080-4264-91E4-C548107F6D72}"/>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3" name="Freeform: Shape 82">
                <a:extLst>
                  <a:ext uri="{FF2B5EF4-FFF2-40B4-BE49-F238E27FC236}">
                    <a16:creationId xmlns:a16="http://schemas.microsoft.com/office/drawing/2014/main" id="{45FF82DB-4737-404E-9ACA-B19B6A089EA8}"/>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4" name="Freeform: Shape 83">
                <a:extLst>
                  <a:ext uri="{FF2B5EF4-FFF2-40B4-BE49-F238E27FC236}">
                    <a16:creationId xmlns:a16="http://schemas.microsoft.com/office/drawing/2014/main" id="{43A6BFE2-F1B0-4924-9302-9DA895CA44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5" name="Freeform: Shape 84">
                <a:extLst>
                  <a:ext uri="{FF2B5EF4-FFF2-40B4-BE49-F238E27FC236}">
                    <a16:creationId xmlns:a16="http://schemas.microsoft.com/office/drawing/2014/main" id="{9CDDEDDC-F6C4-4D85-8B8D-DA09731DAC62}"/>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6" name="Freeform: Shape 85">
                <a:extLst>
                  <a:ext uri="{FF2B5EF4-FFF2-40B4-BE49-F238E27FC236}">
                    <a16:creationId xmlns:a16="http://schemas.microsoft.com/office/drawing/2014/main" id="{DA23F74A-EE1B-414F-A58F-CB49D8A3292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7" name="Freeform: Shape 86">
                <a:extLst>
                  <a:ext uri="{FF2B5EF4-FFF2-40B4-BE49-F238E27FC236}">
                    <a16:creationId xmlns:a16="http://schemas.microsoft.com/office/drawing/2014/main" id="{56AFD036-E68B-45F9-9B76-E4B3A4B50800}"/>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8" name="Freeform: Shape 87">
                <a:extLst>
                  <a:ext uri="{FF2B5EF4-FFF2-40B4-BE49-F238E27FC236}">
                    <a16:creationId xmlns:a16="http://schemas.microsoft.com/office/drawing/2014/main" id="{2ACC9D1B-CB8B-4193-B702-DA68B92DE9F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89" name="Freeform: Shape 88">
                <a:extLst>
                  <a:ext uri="{FF2B5EF4-FFF2-40B4-BE49-F238E27FC236}">
                    <a16:creationId xmlns:a16="http://schemas.microsoft.com/office/drawing/2014/main" id="{0FBC88AB-930A-4D32-8DB1-82563BFF0EAE}"/>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0" name="Freeform: Shape 89">
                <a:extLst>
                  <a:ext uri="{FF2B5EF4-FFF2-40B4-BE49-F238E27FC236}">
                    <a16:creationId xmlns:a16="http://schemas.microsoft.com/office/drawing/2014/main" id="{74274EB1-FC6D-4C4D-965D-DEBA4589221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1" name="Freeform: Shape 90">
                <a:extLst>
                  <a:ext uri="{FF2B5EF4-FFF2-40B4-BE49-F238E27FC236}">
                    <a16:creationId xmlns:a16="http://schemas.microsoft.com/office/drawing/2014/main" id="{FE4E35D8-7704-40DC-A190-5B4E8BE44974}"/>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2" name="Freeform: Shape 91">
                <a:extLst>
                  <a:ext uri="{FF2B5EF4-FFF2-40B4-BE49-F238E27FC236}">
                    <a16:creationId xmlns:a16="http://schemas.microsoft.com/office/drawing/2014/main" id="{EDB1E803-1D4D-4912-BA76-9EF947E19AF0}"/>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3" name="Freeform: Shape 92">
                <a:extLst>
                  <a:ext uri="{FF2B5EF4-FFF2-40B4-BE49-F238E27FC236}">
                    <a16:creationId xmlns:a16="http://schemas.microsoft.com/office/drawing/2014/main" id="{7E241842-A248-438B-B3B4-37A05240BCBE}"/>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4" name="Freeform: Shape 93">
                <a:extLst>
                  <a:ext uri="{FF2B5EF4-FFF2-40B4-BE49-F238E27FC236}">
                    <a16:creationId xmlns:a16="http://schemas.microsoft.com/office/drawing/2014/main" id="{C6E092F6-1BFE-4656-9029-9A2EEE8F79FD}"/>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5" name="Freeform: Shape 94">
                <a:extLst>
                  <a:ext uri="{FF2B5EF4-FFF2-40B4-BE49-F238E27FC236}">
                    <a16:creationId xmlns:a16="http://schemas.microsoft.com/office/drawing/2014/main" id="{F4A890A0-353B-4CBB-8FD1-059BE94011AD}"/>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6" name="Freeform: Shape 95">
                <a:extLst>
                  <a:ext uri="{FF2B5EF4-FFF2-40B4-BE49-F238E27FC236}">
                    <a16:creationId xmlns:a16="http://schemas.microsoft.com/office/drawing/2014/main" id="{6EFA174A-A4E5-4264-BD07-007305986AAF}"/>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7" name="Freeform: Shape 96">
                <a:extLst>
                  <a:ext uri="{FF2B5EF4-FFF2-40B4-BE49-F238E27FC236}">
                    <a16:creationId xmlns:a16="http://schemas.microsoft.com/office/drawing/2014/main" id="{3FBAD25F-2FFC-4CEC-9B8A-5ED34707E666}"/>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8" name="Freeform: Shape 97">
                <a:extLst>
                  <a:ext uri="{FF2B5EF4-FFF2-40B4-BE49-F238E27FC236}">
                    <a16:creationId xmlns:a16="http://schemas.microsoft.com/office/drawing/2014/main" id="{342EF4A1-21C1-45D4-B700-6EA4BF21BE0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99" name="Freeform: Shape 98">
                <a:extLst>
                  <a:ext uri="{FF2B5EF4-FFF2-40B4-BE49-F238E27FC236}">
                    <a16:creationId xmlns:a16="http://schemas.microsoft.com/office/drawing/2014/main" id="{B2CCF840-70EA-4C9C-848E-B27B79A75DB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0" name="Freeform: Shape 99">
                <a:extLst>
                  <a:ext uri="{FF2B5EF4-FFF2-40B4-BE49-F238E27FC236}">
                    <a16:creationId xmlns:a16="http://schemas.microsoft.com/office/drawing/2014/main" id="{8E311D1C-5934-4C97-809E-E996B3845BA4}"/>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1" name="Freeform: Shape 100">
                <a:extLst>
                  <a:ext uri="{FF2B5EF4-FFF2-40B4-BE49-F238E27FC236}">
                    <a16:creationId xmlns:a16="http://schemas.microsoft.com/office/drawing/2014/main" id="{B13F883A-929B-46F7-A9A8-547ACE9C0471}"/>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2" name="Freeform: Shape 101">
                <a:extLst>
                  <a:ext uri="{FF2B5EF4-FFF2-40B4-BE49-F238E27FC236}">
                    <a16:creationId xmlns:a16="http://schemas.microsoft.com/office/drawing/2014/main" id="{16D72D9D-260C-42C4-B864-6AFFB236A12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3" name="Freeform: Shape 102">
                <a:extLst>
                  <a:ext uri="{FF2B5EF4-FFF2-40B4-BE49-F238E27FC236}">
                    <a16:creationId xmlns:a16="http://schemas.microsoft.com/office/drawing/2014/main" id="{57F62680-33C3-4510-A3B0-40F179FCEF84}"/>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4" name="Freeform: Shape 103">
                <a:extLst>
                  <a:ext uri="{FF2B5EF4-FFF2-40B4-BE49-F238E27FC236}">
                    <a16:creationId xmlns:a16="http://schemas.microsoft.com/office/drawing/2014/main" id="{8C3F6DBC-3B3A-429F-A49A-485EF9960069}"/>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5" name="Freeform: Shape 104">
                <a:extLst>
                  <a:ext uri="{FF2B5EF4-FFF2-40B4-BE49-F238E27FC236}">
                    <a16:creationId xmlns:a16="http://schemas.microsoft.com/office/drawing/2014/main" id="{09CFDDBA-E518-4324-B18A-EF6E4B50B84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6" name="Freeform: Shape 105">
                <a:extLst>
                  <a:ext uri="{FF2B5EF4-FFF2-40B4-BE49-F238E27FC236}">
                    <a16:creationId xmlns:a16="http://schemas.microsoft.com/office/drawing/2014/main" id="{C8579CBC-E6AF-4829-AA1D-7B277821341A}"/>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7" name="Freeform: Shape 106">
                <a:extLst>
                  <a:ext uri="{FF2B5EF4-FFF2-40B4-BE49-F238E27FC236}">
                    <a16:creationId xmlns:a16="http://schemas.microsoft.com/office/drawing/2014/main" id="{F4F87C77-9949-468A-9B86-3D4A3CB1D080}"/>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8" name="Freeform: Shape 107">
                <a:extLst>
                  <a:ext uri="{FF2B5EF4-FFF2-40B4-BE49-F238E27FC236}">
                    <a16:creationId xmlns:a16="http://schemas.microsoft.com/office/drawing/2014/main" id="{C0DAD71F-08D6-41FB-93B2-448EB15BCB30}"/>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09" name="Freeform: Shape 108">
                <a:extLst>
                  <a:ext uri="{FF2B5EF4-FFF2-40B4-BE49-F238E27FC236}">
                    <a16:creationId xmlns:a16="http://schemas.microsoft.com/office/drawing/2014/main" id="{BFE5B582-FC98-4E72-9AFF-067166B7935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0" name="Freeform: Shape 109">
                <a:extLst>
                  <a:ext uri="{FF2B5EF4-FFF2-40B4-BE49-F238E27FC236}">
                    <a16:creationId xmlns:a16="http://schemas.microsoft.com/office/drawing/2014/main" id="{AA87FE08-67A7-40C4-BA28-5C87D875EB1A}"/>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1" name="Freeform: Shape 110">
                <a:extLst>
                  <a:ext uri="{FF2B5EF4-FFF2-40B4-BE49-F238E27FC236}">
                    <a16:creationId xmlns:a16="http://schemas.microsoft.com/office/drawing/2014/main" id="{601F8489-E1AB-4730-8A77-EFF164E47BCC}"/>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2" name="Freeform: Shape 111">
                <a:extLst>
                  <a:ext uri="{FF2B5EF4-FFF2-40B4-BE49-F238E27FC236}">
                    <a16:creationId xmlns:a16="http://schemas.microsoft.com/office/drawing/2014/main" id="{D3E2442A-D936-4EBA-A666-6E82DB2DA28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3" name="Freeform: Shape 112">
                <a:extLst>
                  <a:ext uri="{FF2B5EF4-FFF2-40B4-BE49-F238E27FC236}">
                    <a16:creationId xmlns:a16="http://schemas.microsoft.com/office/drawing/2014/main" id="{2E891E37-78A2-43D1-99C0-5F53AC4AD9D4}"/>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4" name="Freeform: Shape 113">
                <a:extLst>
                  <a:ext uri="{FF2B5EF4-FFF2-40B4-BE49-F238E27FC236}">
                    <a16:creationId xmlns:a16="http://schemas.microsoft.com/office/drawing/2014/main" id="{FF5FE9C1-0A9F-4E0A-8F9E-3EF3223F9E0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5" name="Freeform: Shape 114">
                <a:extLst>
                  <a:ext uri="{FF2B5EF4-FFF2-40B4-BE49-F238E27FC236}">
                    <a16:creationId xmlns:a16="http://schemas.microsoft.com/office/drawing/2014/main" id="{57C2FED7-F344-47E5-BB1E-E7CB26B335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6" name="Freeform: Shape 115">
                <a:extLst>
                  <a:ext uri="{FF2B5EF4-FFF2-40B4-BE49-F238E27FC236}">
                    <a16:creationId xmlns:a16="http://schemas.microsoft.com/office/drawing/2014/main" id="{C95DD38F-B4B9-40A1-B7BD-EDF00AFD64F9}"/>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7" name="Freeform: Shape 116">
                <a:extLst>
                  <a:ext uri="{FF2B5EF4-FFF2-40B4-BE49-F238E27FC236}">
                    <a16:creationId xmlns:a16="http://schemas.microsoft.com/office/drawing/2014/main" id="{B1334E03-6B96-4D5A-8314-2AAB15396089}"/>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8" name="Freeform: Shape 117">
                <a:extLst>
                  <a:ext uri="{FF2B5EF4-FFF2-40B4-BE49-F238E27FC236}">
                    <a16:creationId xmlns:a16="http://schemas.microsoft.com/office/drawing/2014/main" id="{59EFDAF0-6330-4D40-B4E4-57C5891A998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19" name="Freeform: Shape 118">
                <a:extLst>
                  <a:ext uri="{FF2B5EF4-FFF2-40B4-BE49-F238E27FC236}">
                    <a16:creationId xmlns:a16="http://schemas.microsoft.com/office/drawing/2014/main" id="{6EDDC210-93CC-4464-BDA2-3CC18C0C693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0" name="Freeform: Shape 119">
                <a:extLst>
                  <a:ext uri="{FF2B5EF4-FFF2-40B4-BE49-F238E27FC236}">
                    <a16:creationId xmlns:a16="http://schemas.microsoft.com/office/drawing/2014/main" id="{9E521203-1A0B-470B-B729-1B8B0AFF5A39}"/>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1" name="Freeform: Shape 120">
                <a:extLst>
                  <a:ext uri="{FF2B5EF4-FFF2-40B4-BE49-F238E27FC236}">
                    <a16:creationId xmlns:a16="http://schemas.microsoft.com/office/drawing/2014/main" id="{091C18AB-4BE0-4C09-ABC6-05334DF7826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2" name="Freeform: Shape 121">
                <a:extLst>
                  <a:ext uri="{FF2B5EF4-FFF2-40B4-BE49-F238E27FC236}">
                    <a16:creationId xmlns:a16="http://schemas.microsoft.com/office/drawing/2014/main" id="{4EA1AE17-D725-411E-AFAC-60B5A959DF4E}"/>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3" name="Freeform: Shape 122">
                <a:extLst>
                  <a:ext uri="{FF2B5EF4-FFF2-40B4-BE49-F238E27FC236}">
                    <a16:creationId xmlns:a16="http://schemas.microsoft.com/office/drawing/2014/main" id="{6D6D2AB0-DEA8-4510-96C2-B8547E8A7DD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4" name="Freeform: Shape 123">
                <a:extLst>
                  <a:ext uri="{FF2B5EF4-FFF2-40B4-BE49-F238E27FC236}">
                    <a16:creationId xmlns:a16="http://schemas.microsoft.com/office/drawing/2014/main" id="{5D2C70B9-3A29-4A3F-B9E2-02A556FB509F}"/>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5" name="Freeform: Shape 124">
                <a:extLst>
                  <a:ext uri="{FF2B5EF4-FFF2-40B4-BE49-F238E27FC236}">
                    <a16:creationId xmlns:a16="http://schemas.microsoft.com/office/drawing/2014/main" id="{B7B5EA85-B9B6-47B1-9156-980D6B0EE59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6" name="Freeform: Shape 125">
                <a:extLst>
                  <a:ext uri="{FF2B5EF4-FFF2-40B4-BE49-F238E27FC236}">
                    <a16:creationId xmlns:a16="http://schemas.microsoft.com/office/drawing/2014/main" id="{2C8DB9BF-A31E-45AC-8271-73868A63504C}"/>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7" name="Freeform: Shape 126">
                <a:extLst>
                  <a:ext uri="{FF2B5EF4-FFF2-40B4-BE49-F238E27FC236}">
                    <a16:creationId xmlns:a16="http://schemas.microsoft.com/office/drawing/2014/main" id="{3F5BC346-9C8F-4FC2-884E-BC40B09E946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8" name="Freeform: Shape 127">
                <a:extLst>
                  <a:ext uri="{FF2B5EF4-FFF2-40B4-BE49-F238E27FC236}">
                    <a16:creationId xmlns:a16="http://schemas.microsoft.com/office/drawing/2014/main" id="{4E18F1FE-B933-45C8-9F4F-53DCCC1FA2CA}"/>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29" name="Freeform: Shape 128">
                <a:extLst>
                  <a:ext uri="{FF2B5EF4-FFF2-40B4-BE49-F238E27FC236}">
                    <a16:creationId xmlns:a16="http://schemas.microsoft.com/office/drawing/2014/main" id="{8CF9F0AF-3E92-4593-88F2-0A9691F8FEA5}"/>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0" name="Freeform: Shape 129">
                <a:extLst>
                  <a:ext uri="{FF2B5EF4-FFF2-40B4-BE49-F238E27FC236}">
                    <a16:creationId xmlns:a16="http://schemas.microsoft.com/office/drawing/2014/main" id="{5F8E407F-7C3D-4C6D-A845-CE6C18A4E19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1" name="Freeform: Shape 130">
                <a:extLst>
                  <a:ext uri="{FF2B5EF4-FFF2-40B4-BE49-F238E27FC236}">
                    <a16:creationId xmlns:a16="http://schemas.microsoft.com/office/drawing/2014/main" id="{65B86F18-3F82-406B-A6B8-73508323F5B1}"/>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2" name="Freeform: Shape 131">
                <a:extLst>
                  <a:ext uri="{FF2B5EF4-FFF2-40B4-BE49-F238E27FC236}">
                    <a16:creationId xmlns:a16="http://schemas.microsoft.com/office/drawing/2014/main" id="{282DBE01-A20A-44FA-B824-6B6AE5B47541}"/>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3" name="Freeform: Shape 132">
                <a:extLst>
                  <a:ext uri="{FF2B5EF4-FFF2-40B4-BE49-F238E27FC236}">
                    <a16:creationId xmlns:a16="http://schemas.microsoft.com/office/drawing/2014/main" id="{525BA03A-821A-451C-974A-5BC54F600152}"/>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4" name="Freeform: Shape 133">
                <a:extLst>
                  <a:ext uri="{FF2B5EF4-FFF2-40B4-BE49-F238E27FC236}">
                    <a16:creationId xmlns:a16="http://schemas.microsoft.com/office/drawing/2014/main" id="{C4A1A8AE-42A8-458F-9647-2B1E0080C328}"/>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5" name="Freeform: Shape 134">
                <a:extLst>
                  <a:ext uri="{FF2B5EF4-FFF2-40B4-BE49-F238E27FC236}">
                    <a16:creationId xmlns:a16="http://schemas.microsoft.com/office/drawing/2014/main" id="{1061C57A-74C4-42DF-837D-4BD2480F5637}"/>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6" name="Freeform: Shape 135">
                <a:extLst>
                  <a:ext uri="{FF2B5EF4-FFF2-40B4-BE49-F238E27FC236}">
                    <a16:creationId xmlns:a16="http://schemas.microsoft.com/office/drawing/2014/main" id="{2E72CD8D-308B-4DA6-A9E9-29C5289A64A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7" name="Freeform: Shape 136">
                <a:extLst>
                  <a:ext uri="{FF2B5EF4-FFF2-40B4-BE49-F238E27FC236}">
                    <a16:creationId xmlns:a16="http://schemas.microsoft.com/office/drawing/2014/main" id="{67DA1353-3400-4417-AE74-101830D9130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8" name="Freeform: Shape 137">
                <a:extLst>
                  <a:ext uri="{FF2B5EF4-FFF2-40B4-BE49-F238E27FC236}">
                    <a16:creationId xmlns:a16="http://schemas.microsoft.com/office/drawing/2014/main" id="{780402F0-99E7-4BC1-8B33-8C28B061254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9" name="Freeform: Shape 138">
                <a:extLst>
                  <a:ext uri="{FF2B5EF4-FFF2-40B4-BE49-F238E27FC236}">
                    <a16:creationId xmlns:a16="http://schemas.microsoft.com/office/drawing/2014/main" id="{D8F0B222-EDEC-4F73-BFBF-EEF77FCEFE6D}"/>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0" name="Freeform: Shape 139">
                <a:extLst>
                  <a:ext uri="{FF2B5EF4-FFF2-40B4-BE49-F238E27FC236}">
                    <a16:creationId xmlns:a16="http://schemas.microsoft.com/office/drawing/2014/main" id="{99DFF4C5-2EF0-4C23-99F5-6FBA3C2FDECA}"/>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1" name="Freeform: Shape 140">
                <a:extLst>
                  <a:ext uri="{FF2B5EF4-FFF2-40B4-BE49-F238E27FC236}">
                    <a16:creationId xmlns:a16="http://schemas.microsoft.com/office/drawing/2014/main" id="{42099B1E-BE83-48FA-A883-6B86E3781583}"/>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2" name="Freeform: Shape 141">
                <a:extLst>
                  <a:ext uri="{FF2B5EF4-FFF2-40B4-BE49-F238E27FC236}">
                    <a16:creationId xmlns:a16="http://schemas.microsoft.com/office/drawing/2014/main" id="{0642570B-F261-403D-8AE5-755725C5C68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3" name="Freeform: Shape 142">
                <a:extLst>
                  <a:ext uri="{FF2B5EF4-FFF2-40B4-BE49-F238E27FC236}">
                    <a16:creationId xmlns:a16="http://schemas.microsoft.com/office/drawing/2014/main" id="{0289D3E0-1FCD-421F-B82C-57D48531197C}"/>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4" name="Freeform: Shape 143">
                <a:extLst>
                  <a:ext uri="{FF2B5EF4-FFF2-40B4-BE49-F238E27FC236}">
                    <a16:creationId xmlns:a16="http://schemas.microsoft.com/office/drawing/2014/main" id="{B0CDB835-A9B8-4DD1-8E4A-94CB352EBA4C}"/>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5" name="Freeform: Shape 144">
                <a:extLst>
                  <a:ext uri="{FF2B5EF4-FFF2-40B4-BE49-F238E27FC236}">
                    <a16:creationId xmlns:a16="http://schemas.microsoft.com/office/drawing/2014/main" id="{A959ACD8-7B03-425E-A568-DD933FE53D29}"/>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6" name="Freeform: Shape 145">
                <a:extLst>
                  <a:ext uri="{FF2B5EF4-FFF2-40B4-BE49-F238E27FC236}">
                    <a16:creationId xmlns:a16="http://schemas.microsoft.com/office/drawing/2014/main" id="{C1417EAD-6931-45DD-A71C-649A3A1E174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7" name="Freeform: Shape 146">
                <a:extLst>
                  <a:ext uri="{FF2B5EF4-FFF2-40B4-BE49-F238E27FC236}">
                    <a16:creationId xmlns:a16="http://schemas.microsoft.com/office/drawing/2014/main" id="{3F8F5897-91C8-4949-B3E2-08E8C4D10561}"/>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8" name="Freeform: Shape 147">
                <a:extLst>
                  <a:ext uri="{FF2B5EF4-FFF2-40B4-BE49-F238E27FC236}">
                    <a16:creationId xmlns:a16="http://schemas.microsoft.com/office/drawing/2014/main" id="{818AF2B2-848E-432A-853D-4171DB436AB9}"/>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9" name="Freeform: Shape 148">
                <a:extLst>
                  <a:ext uri="{FF2B5EF4-FFF2-40B4-BE49-F238E27FC236}">
                    <a16:creationId xmlns:a16="http://schemas.microsoft.com/office/drawing/2014/main" id="{A95D8E15-C401-4021-A442-B2B29505E22D}"/>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0" name="Freeform: Shape 149">
                <a:extLst>
                  <a:ext uri="{FF2B5EF4-FFF2-40B4-BE49-F238E27FC236}">
                    <a16:creationId xmlns:a16="http://schemas.microsoft.com/office/drawing/2014/main" id="{91B6E7C4-CA47-4FE7-84A9-629E655725F3}"/>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1" name="Freeform: Shape 150">
                <a:extLst>
                  <a:ext uri="{FF2B5EF4-FFF2-40B4-BE49-F238E27FC236}">
                    <a16:creationId xmlns:a16="http://schemas.microsoft.com/office/drawing/2014/main" id="{AD49B82B-2837-42BA-9DE4-DF33E912C8C5}"/>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2" name="Freeform: Shape 151">
                <a:extLst>
                  <a:ext uri="{FF2B5EF4-FFF2-40B4-BE49-F238E27FC236}">
                    <a16:creationId xmlns:a16="http://schemas.microsoft.com/office/drawing/2014/main" id="{173AEBBC-7300-434A-90D2-797E21B1434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3" name="Freeform: Shape 152">
                <a:extLst>
                  <a:ext uri="{FF2B5EF4-FFF2-40B4-BE49-F238E27FC236}">
                    <a16:creationId xmlns:a16="http://schemas.microsoft.com/office/drawing/2014/main" id="{079F400B-1FBB-4723-AE19-B242DD4F5F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4" name="Freeform: Shape 153">
                <a:extLst>
                  <a:ext uri="{FF2B5EF4-FFF2-40B4-BE49-F238E27FC236}">
                    <a16:creationId xmlns:a16="http://schemas.microsoft.com/office/drawing/2014/main" id="{F3220893-28AF-4796-89C4-497A3E0F7375}"/>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5" name="Freeform: Shape 154">
                <a:extLst>
                  <a:ext uri="{FF2B5EF4-FFF2-40B4-BE49-F238E27FC236}">
                    <a16:creationId xmlns:a16="http://schemas.microsoft.com/office/drawing/2014/main" id="{E37B6154-8BF3-4B1F-8CE6-4E1F92E2A75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6" name="Freeform: Shape 155">
                <a:extLst>
                  <a:ext uri="{FF2B5EF4-FFF2-40B4-BE49-F238E27FC236}">
                    <a16:creationId xmlns:a16="http://schemas.microsoft.com/office/drawing/2014/main" id="{AF054118-31C5-405F-98FD-C52552668115}"/>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7" name="Freeform: Shape 156">
                <a:extLst>
                  <a:ext uri="{FF2B5EF4-FFF2-40B4-BE49-F238E27FC236}">
                    <a16:creationId xmlns:a16="http://schemas.microsoft.com/office/drawing/2014/main" id="{BC580ECA-94B5-4EEE-8B3E-D13068010A85}"/>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8" name="Freeform: Shape 157">
                <a:extLst>
                  <a:ext uri="{FF2B5EF4-FFF2-40B4-BE49-F238E27FC236}">
                    <a16:creationId xmlns:a16="http://schemas.microsoft.com/office/drawing/2014/main" id="{B5EC5FD6-0D19-498D-BDFC-1C65B1405374}"/>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9" name="Freeform: Shape 158">
                <a:extLst>
                  <a:ext uri="{FF2B5EF4-FFF2-40B4-BE49-F238E27FC236}">
                    <a16:creationId xmlns:a16="http://schemas.microsoft.com/office/drawing/2014/main" id="{1F47A1FC-F8D5-4DF4-B1D1-0B0F9CD2BD6C}"/>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0" name="Freeform: Shape 159">
                <a:extLst>
                  <a:ext uri="{FF2B5EF4-FFF2-40B4-BE49-F238E27FC236}">
                    <a16:creationId xmlns:a16="http://schemas.microsoft.com/office/drawing/2014/main" id="{503D5622-B726-487F-B57C-23162F37592D}"/>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1" name="Freeform: Shape 160">
                <a:extLst>
                  <a:ext uri="{FF2B5EF4-FFF2-40B4-BE49-F238E27FC236}">
                    <a16:creationId xmlns:a16="http://schemas.microsoft.com/office/drawing/2014/main" id="{25E5A90C-2EF7-4B6F-A358-5BB4E600DD66}"/>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2" name="Freeform: Shape 161">
                <a:extLst>
                  <a:ext uri="{FF2B5EF4-FFF2-40B4-BE49-F238E27FC236}">
                    <a16:creationId xmlns:a16="http://schemas.microsoft.com/office/drawing/2014/main" id="{302D610A-8A29-4084-9D8E-4D2CC0453FA3}"/>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3" name="Freeform: Shape 162">
                <a:extLst>
                  <a:ext uri="{FF2B5EF4-FFF2-40B4-BE49-F238E27FC236}">
                    <a16:creationId xmlns:a16="http://schemas.microsoft.com/office/drawing/2014/main" id="{4512BE54-08BA-409A-9F16-0B3A63534F2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4" name="Freeform: Shape 163">
                <a:extLst>
                  <a:ext uri="{FF2B5EF4-FFF2-40B4-BE49-F238E27FC236}">
                    <a16:creationId xmlns:a16="http://schemas.microsoft.com/office/drawing/2014/main" id="{21517A1B-623C-4FB6-A8DE-C70DE126139A}"/>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5" name="Freeform: Shape 164">
                <a:extLst>
                  <a:ext uri="{FF2B5EF4-FFF2-40B4-BE49-F238E27FC236}">
                    <a16:creationId xmlns:a16="http://schemas.microsoft.com/office/drawing/2014/main" id="{8F788AA1-211E-4C56-B36D-9863A62BC9E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6" name="Freeform: Shape 165">
                <a:extLst>
                  <a:ext uri="{FF2B5EF4-FFF2-40B4-BE49-F238E27FC236}">
                    <a16:creationId xmlns:a16="http://schemas.microsoft.com/office/drawing/2014/main" id="{8B12D240-C258-4FE9-A423-E46A6773F17B}"/>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7" name="Freeform: Shape 166">
                <a:extLst>
                  <a:ext uri="{FF2B5EF4-FFF2-40B4-BE49-F238E27FC236}">
                    <a16:creationId xmlns:a16="http://schemas.microsoft.com/office/drawing/2014/main" id="{1A0AAA9A-6C12-4257-AC9C-FBFA0F0EEE0F}"/>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8" name="Freeform: Shape 167">
                <a:extLst>
                  <a:ext uri="{FF2B5EF4-FFF2-40B4-BE49-F238E27FC236}">
                    <a16:creationId xmlns:a16="http://schemas.microsoft.com/office/drawing/2014/main" id="{61819836-2D65-4DA6-B1B2-20437FAD689A}"/>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9" name="Freeform: Shape 168">
                <a:extLst>
                  <a:ext uri="{FF2B5EF4-FFF2-40B4-BE49-F238E27FC236}">
                    <a16:creationId xmlns:a16="http://schemas.microsoft.com/office/drawing/2014/main" id="{F89C4CF7-D75F-44C1-BC4D-DE7AA1E0D642}"/>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0" name="Freeform: Shape 169">
                <a:extLst>
                  <a:ext uri="{FF2B5EF4-FFF2-40B4-BE49-F238E27FC236}">
                    <a16:creationId xmlns:a16="http://schemas.microsoft.com/office/drawing/2014/main" id="{A00CB392-768D-49BF-BA72-092945C55AC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1" name="Freeform: Shape 170">
                <a:extLst>
                  <a:ext uri="{FF2B5EF4-FFF2-40B4-BE49-F238E27FC236}">
                    <a16:creationId xmlns:a16="http://schemas.microsoft.com/office/drawing/2014/main" id="{CF276FAA-41F5-4B48-9482-8481D80FD916}"/>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2" name="Freeform: Shape 171">
                <a:extLst>
                  <a:ext uri="{FF2B5EF4-FFF2-40B4-BE49-F238E27FC236}">
                    <a16:creationId xmlns:a16="http://schemas.microsoft.com/office/drawing/2014/main" id="{B023AAE1-1E09-438C-94E4-1AA2E1261749}"/>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3" name="Freeform: Shape 172">
                <a:extLst>
                  <a:ext uri="{FF2B5EF4-FFF2-40B4-BE49-F238E27FC236}">
                    <a16:creationId xmlns:a16="http://schemas.microsoft.com/office/drawing/2014/main" id="{6AF45571-CE43-461D-A8D7-2B47BADAC7A2}"/>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4" name="Freeform: Shape 173">
                <a:extLst>
                  <a:ext uri="{FF2B5EF4-FFF2-40B4-BE49-F238E27FC236}">
                    <a16:creationId xmlns:a16="http://schemas.microsoft.com/office/drawing/2014/main" id="{D5EB8CB6-6D13-433E-A200-C3F33606CBA0}"/>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5" name="Freeform: Shape 174">
                <a:extLst>
                  <a:ext uri="{FF2B5EF4-FFF2-40B4-BE49-F238E27FC236}">
                    <a16:creationId xmlns:a16="http://schemas.microsoft.com/office/drawing/2014/main" id="{F97E0D79-0FE9-4E61-B180-D44663AE43F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6" name="Freeform: Shape 175">
                <a:extLst>
                  <a:ext uri="{FF2B5EF4-FFF2-40B4-BE49-F238E27FC236}">
                    <a16:creationId xmlns:a16="http://schemas.microsoft.com/office/drawing/2014/main" id="{0E7A30CB-3A49-440A-8BFF-DDECDE64AFB9}"/>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2C9C1DFA-72DD-49AD-8233-893910818926}"/>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1E06A40-B44B-42D2-8166-86EA7127713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AAD1390C-B164-4DA1-8585-4920E900C857}"/>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6E37C65D-A0AE-4C3D-871A-FC32207011DF}"/>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0F946D8A-AA88-4AD8-8CFC-060E4352D7C7}"/>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26C69E7E-139D-4304-9A47-E443E0325007}"/>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643619BB-998A-4688-9EA8-E1A29493B65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CA567F32-881E-43C4-BBB0-CDDAFDD276A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D1E4C6D4-84CE-4DDC-AC0F-FEDBD9A4BC7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0A2F5831-8F83-4A7E-8185-CA727AF7CAA1}"/>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33B1C91A-AFEE-4375-83C7-8C346ECB6CB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8F328456-0E85-48D3-820F-81CCF861C7C0}"/>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spTree>
    <p:extLst>
      <p:ext uri="{BB962C8B-B14F-4D97-AF65-F5344CB8AC3E}">
        <p14:creationId xmlns:p14="http://schemas.microsoft.com/office/powerpoint/2010/main" val="30507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9B6909CF-743B-4DF1-8060-7377C3B0EC96}"/>
              </a:ext>
              <a:ext uri="{C183D7F6-B498-43B3-948B-1728B52AA6E4}">
                <adec:decorative xmlns:adec="http://schemas.microsoft.com/office/drawing/2017/decorative" val="1"/>
              </a:ext>
            </a:extLst>
          </p:cNvPr>
          <p:cNvSpPr/>
          <p:nvPr userDrawn="1"/>
        </p:nvSpPr>
        <p:spPr>
          <a:xfrm>
            <a:off x="1408103" y="-15159"/>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38" name="Group 37">
            <a:extLst>
              <a:ext uri="{FF2B5EF4-FFF2-40B4-BE49-F238E27FC236}">
                <a16:creationId xmlns:a16="http://schemas.microsoft.com/office/drawing/2014/main" id="{5525794F-443C-40B3-AC9C-14F574B044C9}"/>
              </a:ext>
              <a:ext uri="{C183D7F6-B498-43B3-948B-1728B52AA6E4}">
                <adec:decorative xmlns:adec="http://schemas.microsoft.com/office/drawing/2017/decorative" val="1"/>
              </a:ext>
            </a:extLst>
          </p:cNvPr>
          <p:cNvGrpSpPr/>
          <p:nvPr userDrawn="1"/>
        </p:nvGrpSpPr>
        <p:grpSpPr>
          <a:xfrm>
            <a:off x="0" y="1479558"/>
            <a:ext cx="1861854" cy="717514"/>
            <a:chOff x="0" y="1479558"/>
            <a:chExt cx="1861854" cy="717514"/>
          </a:xfrm>
          <a:solidFill>
            <a:schemeClr val="tx1"/>
          </a:solidFill>
        </p:grpSpPr>
        <p:sp>
          <p:nvSpPr>
            <p:cNvPr id="39" name="Freeform: Shape 38">
              <a:extLst>
                <a:ext uri="{FF2B5EF4-FFF2-40B4-BE49-F238E27FC236}">
                  <a16:creationId xmlns:a16="http://schemas.microsoft.com/office/drawing/2014/main" id="{D60C3E59-61BE-442E-9897-D92166F40D31}"/>
                </a:ext>
              </a:extLst>
            </p:cNvPr>
            <p:cNvSpPr/>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12C7B4DA-5162-484A-9B4D-A784EF13976B}"/>
                </a:ext>
              </a:extLst>
            </p:cNvPr>
            <p:cNvSpPr/>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41" name="Freeform: Shape 40">
            <a:extLst>
              <a:ext uri="{FF2B5EF4-FFF2-40B4-BE49-F238E27FC236}">
                <a16:creationId xmlns:a16="http://schemas.microsoft.com/office/drawing/2014/main" id="{1E3F66BB-BDA3-4747-BDE0-3D814CBE5AF5}"/>
              </a:ext>
              <a:ext uri="{C183D7F6-B498-43B3-948B-1728B52AA6E4}">
                <adec:decorative xmlns:adec="http://schemas.microsoft.com/office/drawing/2017/decorative" val="1"/>
              </a:ext>
            </a:extLst>
          </p:cNvPr>
          <p:cNvSpPr/>
          <p:nvPr userDrawn="1"/>
        </p:nvSpPr>
        <p:spPr>
          <a:xfrm>
            <a:off x="1417246" y="-12193"/>
            <a:ext cx="4902679" cy="4616801"/>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useBgFill="1">
        <p:nvSpPr>
          <p:cNvPr id="42" name="Freeform: Shape 41">
            <a:extLst>
              <a:ext uri="{FF2B5EF4-FFF2-40B4-BE49-F238E27FC236}">
                <a16:creationId xmlns:a16="http://schemas.microsoft.com/office/drawing/2014/main" id="{FA21FCC9-56C2-419C-BADF-9C928DDAD289}"/>
              </a:ext>
              <a:ext uri="{C183D7F6-B498-43B3-948B-1728B52AA6E4}">
                <adec:decorative xmlns:adec="http://schemas.microsoft.com/office/drawing/2017/decorative" val="1"/>
              </a:ext>
            </a:extLst>
          </p:cNvPr>
          <p:cNvSpPr/>
          <p:nvPr userDrawn="1"/>
        </p:nvSpPr>
        <p:spPr>
          <a:xfrm>
            <a:off x="1305243" y="-12192"/>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3" name="Title 1">
            <a:extLst>
              <a:ext uri="{FF2B5EF4-FFF2-40B4-BE49-F238E27FC236}">
                <a16:creationId xmlns:a16="http://schemas.microsoft.com/office/drawing/2014/main" id="{464FCAEB-7D76-4806-B8EA-F97A887CED73}"/>
              </a:ext>
            </a:extLst>
          </p:cNvPr>
          <p:cNvSpPr>
            <a:spLocks noGrp="1"/>
          </p:cNvSpPr>
          <p:nvPr>
            <p:ph type="ctrTitle" hasCustomPrompt="1"/>
          </p:nvPr>
        </p:nvSpPr>
        <p:spPr>
          <a:xfrm>
            <a:off x="1760765" y="324937"/>
            <a:ext cx="4024032" cy="2885715"/>
          </a:xfrm>
        </p:spPr>
        <p:txBody>
          <a:bodyPr/>
          <a:lstStyle>
            <a:lvl1pPr algn="ctr">
              <a:defRPr sz="6000" b="1" spc="1500" baseline="0"/>
            </a:lvl1pPr>
          </a:lstStyle>
          <a:p>
            <a:r>
              <a:rPr lang="en-US" dirty="0"/>
              <a:t>CLICK</a:t>
            </a:r>
            <a:br>
              <a:rPr lang="en-US" dirty="0"/>
            </a:br>
            <a:r>
              <a:rPr lang="en-US" dirty="0"/>
              <a:t>TO ADD TITLE</a:t>
            </a:r>
          </a:p>
        </p:txBody>
      </p:sp>
      <p:sp>
        <p:nvSpPr>
          <p:cNvPr id="44" name="Subtitle 2">
            <a:extLst>
              <a:ext uri="{FF2B5EF4-FFF2-40B4-BE49-F238E27FC236}">
                <a16:creationId xmlns:a16="http://schemas.microsoft.com/office/drawing/2014/main" id="{192D33E3-D5C6-4492-9AB0-13294FD469B1}"/>
              </a:ext>
            </a:extLst>
          </p:cNvPr>
          <p:cNvSpPr>
            <a:spLocks noGrp="1"/>
          </p:cNvSpPr>
          <p:nvPr>
            <p:ph type="subTitle" idx="1" hasCustomPrompt="1"/>
          </p:nvPr>
        </p:nvSpPr>
        <p:spPr>
          <a:xfrm>
            <a:off x="1760765" y="3166312"/>
            <a:ext cx="4024032" cy="771802"/>
          </a:xfrm>
        </p:spPr>
        <p:txBody>
          <a:bodyPr/>
          <a:lstStyle>
            <a:lvl1pPr algn="ctr">
              <a:buFontTx/>
              <a:buNone/>
              <a:defRPr sz="2400" spc="400" baseline="0"/>
            </a:lvl1pPr>
          </a:lstStyle>
          <a:p>
            <a:r>
              <a:rPr lang="en-US" dirty="0"/>
              <a:t>CLICK TO ADD SUBTITLE</a:t>
            </a:r>
          </a:p>
        </p:txBody>
      </p:sp>
      <p:sp>
        <p:nvSpPr>
          <p:cNvPr id="45" name="Graphic 212">
            <a:extLst>
              <a:ext uri="{FF2B5EF4-FFF2-40B4-BE49-F238E27FC236}">
                <a16:creationId xmlns:a16="http://schemas.microsoft.com/office/drawing/2014/main" id="{55253C8E-0DF4-4187-8CFA-8E892B59BEC2}"/>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6" name="Graphic 212">
            <a:extLst>
              <a:ext uri="{FF2B5EF4-FFF2-40B4-BE49-F238E27FC236}">
                <a16:creationId xmlns:a16="http://schemas.microsoft.com/office/drawing/2014/main" id="{3E81479D-EC31-42B5-A3A1-02155919F878}"/>
              </a:ext>
              <a:ext uri="{C183D7F6-B498-43B3-948B-1728B52AA6E4}">
                <adec:decorative xmlns:adec="http://schemas.microsoft.com/office/drawing/2017/decorative" val="1"/>
              </a:ext>
            </a:extLst>
          </p:cNvPr>
          <p:cNvSpPr/>
          <p:nvPr userDrawn="1"/>
        </p:nvSpPr>
        <p:spPr>
          <a:xfrm>
            <a:off x="7649933" y="15505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Oval 53">
            <a:extLst>
              <a:ext uri="{FF2B5EF4-FFF2-40B4-BE49-F238E27FC236}">
                <a16:creationId xmlns:a16="http://schemas.microsoft.com/office/drawing/2014/main" id="{95B72045-B7EA-46A3-BFC1-BED5E2661ABF}"/>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Oval 54">
            <a:extLst>
              <a:ext uri="{FF2B5EF4-FFF2-40B4-BE49-F238E27FC236}">
                <a16:creationId xmlns:a16="http://schemas.microsoft.com/office/drawing/2014/main" id="{0F04D741-7B27-4605-B65D-7E8A12D22C5E}"/>
              </a:ext>
              <a:ext uri="{C183D7F6-B498-43B3-948B-1728B52AA6E4}">
                <adec:decorative xmlns:adec="http://schemas.microsoft.com/office/drawing/2017/decorative" val="1"/>
              </a:ext>
            </a:extLst>
          </p:cNvPr>
          <p:cNvSpPr/>
          <p:nvPr userDrawn="1"/>
        </p:nvSpPr>
        <p:spPr>
          <a:xfrm>
            <a:off x="4369124" y="5424608"/>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Picture Placeholder 60">
            <a:extLst>
              <a:ext uri="{FF2B5EF4-FFF2-40B4-BE49-F238E27FC236}">
                <a16:creationId xmlns:a16="http://schemas.microsoft.com/office/drawing/2014/main" id="{F0483D74-29C5-49E3-B816-46CBA8A93093}"/>
              </a:ext>
            </a:extLst>
          </p:cNvPr>
          <p:cNvSpPr>
            <a:spLocks noGrp="1"/>
          </p:cNvSpPr>
          <p:nvPr>
            <p:ph type="pic" sz="quarter" idx="13"/>
          </p:nvPr>
        </p:nvSpPr>
        <p:spPr>
          <a:xfrm>
            <a:off x="6601855" y="2313765"/>
            <a:ext cx="4773089" cy="4544235"/>
          </a:xfrm>
          <a:custGeom>
            <a:avLst/>
            <a:gdLst>
              <a:gd name="connsiteX0" fmla="*/ 2386544 w 4773089"/>
              <a:gd name="connsiteY0" fmla="*/ 0 h 4544235"/>
              <a:gd name="connsiteX1" fmla="*/ 4773089 w 4773089"/>
              <a:gd name="connsiteY1" fmla="*/ 2386545 h 4544235"/>
              <a:gd name="connsiteX2" fmla="*/ 3524113 w 4773089"/>
              <a:gd name="connsiteY2" fmla="*/ 4485046 h 4544235"/>
              <a:gd name="connsiteX3" fmla="*/ 3401244 w 4773089"/>
              <a:gd name="connsiteY3" fmla="*/ 4544235 h 4544235"/>
              <a:gd name="connsiteX4" fmla="*/ 1371845 w 4773089"/>
              <a:gd name="connsiteY4" fmla="*/ 4544235 h 4544235"/>
              <a:gd name="connsiteX5" fmla="*/ 1248976 w 4773089"/>
              <a:gd name="connsiteY5" fmla="*/ 4485046 h 4544235"/>
              <a:gd name="connsiteX6" fmla="*/ 0 w 4773089"/>
              <a:gd name="connsiteY6" fmla="*/ 2386545 h 4544235"/>
              <a:gd name="connsiteX7" fmla="*/ 2386544 w 4773089"/>
              <a:gd name="connsiteY7" fmla="*/ 0 h 454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3089" h="4544235">
                <a:moveTo>
                  <a:pt x="2386544" y="0"/>
                </a:moveTo>
                <a:cubicBezTo>
                  <a:pt x="3704596" y="0"/>
                  <a:pt x="4773089" y="1068494"/>
                  <a:pt x="4773089" y="2386545"/>
                </a:cubicBezTo>
                <a:cubicBezTo>
                  <a:pt x="4773089" y="3292705"/>
                  <a:pt x="4268059" y="4080910"/>
                  <a:pt x="3524113" y="4485046"/>
                </a:cubicBezTo>
                <a:lnTo>
                  <a:pt x="3401244" y="4544235"/>
                </a:lnTo>
                <a:lnTo>
                  <a:pt x="1371845" y="4544235"/>
                </a:lnTo>
                <a:lnTo>
                  <a:pt x="1248976" y="4485046"/>
                </a:lnTo>
                <a:cubicBezTo>
                  <a:pt x="505030" y="4080910"/>
                  <a:pt x="0" y="3292705"/>
                  <a:pt x="0" y="2386545"/>
                </a:cubicBezTo>
                <a:cubicBezTo>
                  <a:pt x="0" y="1068494"/>
                  <a:pt x="1068494" y="0"/>
                  <a:pt x="2386544" y="0"/>
                </a:cubicBezTo>
                <a:close/>
              </a:path>
            </a:pathLst>
          </a:custGeom>
          <a:noFill/>
        </p:spPr>
        <p:txBody>
          <a:bodyPr wrap="square">
            <a:noAutofit/>
          </a:bodyPr>
          <a:lstStyle>
            <a:lvl1pPr algn="ctr">
              <a:buFontTx/>
              <a:buNone/>
              <a:defRPr/>
            </a:lvl1pPr>
          </a:lstStyle>
          <a:p>
            <a:r>
              <a:rPr lang="en-US"/>
              <a:t>Click icon to add picture</a:t>
            </a:r>
            <a:endParaRPr lang="en-US" dirty="0"/>
          </a:p>
        </p:txBody>
      </p:sp>
      <p:grpSp>
        <p:nvGrpSpPr>
          <p:cNvPr id="15" name="Graphic 185">
            <a:extLst>
              <a:ext uri="{FF2B5EF4-FFF2-40B4-BE49-F238E27FC236}">
                <a16:creationId xmlns:a16="http://schemas.microsoft.com/office/drawing/2014/main" id="{9659A986-3E9F-4994-8D36-D1B503E2C7A1}"/>
              </a:ext>
              <a:ext uri="{C183D7F6-B498-43B3-948B-1728B52AA6E4}">
                <adec:decorative xmlns:adec="http://schemas.microsoft.com/office/drawing/2017/decorative" val="1"/>
              </a:ext>
            </a:extLst>
          </p:cNvPr>
          <p:cNvGrpSpPr/>
          <p:nvPr userDrawn="1"/>
        </p:nvGrpSpPr>
        <p:grpSpPr>
          <a:xfrm>
            <a:off x="10847710" y="6388311"/>
            <a:ext cx="1054467" cy="469689"/>
            <a:chOff x="9841624" y="4115729"/>
            <a:chExt cx="602170" cy="268223"/>
          </a:xfrm>
          <a:solidFill>
            <a:schemeClr val="tx1"/>
          </a:solidFill>
        </p:grpSpPr>
        <p:sp>
          <p:nvSpPr>
            <p:cNvPr id="16" name="Freeform: Shape 15">
              <a:extLst>
                <a:ext uri="{FF2B5EF4-FFF2-40B4-BE49-F238E27FC236}">
                  <a16:creationId xmlns:a16="http://schemas.microsoft.com/office/drawing/2014/main" id="{6F426D1A-9389-46FC-B066-C6E591C89C7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67883ED4-0FCB-4F63-84F4-0C4F06DC1C24}"/>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A9B6A69C-E38F-4A2E-8302-8744909FCD5D}"/>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BE1B19A3-9111-4F40-98B6-8EEE7D1CE04E}"/>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630653FA-2CEA-4F48-8C3D-AB750074BF3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3157303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175" name="Group 174">
            <a:extLst>
              <a:ext uri="{FF2B5EF4-FFF2-40B4-BE49-F238E27FC236}">
                <a16:creationId xmlns:a16="http://schemas.microsoft.com/office/drawing/2014/main" id="{FAE6CF7E-C57A-4CC1-92F5-932C54C8D405}"/>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176" name="Freeform: Shape 175">
              <a:extLst>
                <a:ext uri="{FF2B5EF4-FFF2-40B4-BE49-F238E27FC236}">
                  <a16:creationId xmlns:a16="http://schemas.microsoft.com/office/drawing/2014/main" id="{346635BB-0BF8-4643-9F1B-010FA1A03E12}"/>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7" name="Freeform: Shape 176">
              <a:extLst>
                <a:ext uri="{FF2B5EF4-FFF2-40B4-BE49-F238E27FC236}">
                  <a16:creationId xmlns:a16="http://schemas.microsoft.com/office/drawing/2014/main" id="{51262E8E-82E0-4624-AFB8-23B54281680A}"/>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8" name="Freeform: Shape 177">
              <a:extLst>
                <a:ext uri="{FF2B5EF4-FFF2-40B4-BE49-F238E27FC236}">
                  <a16:creationId xmlns:a16="http://schemas.microsoft.com/office/drawing/2014/main" id="{04EB1CCB-9D2B-433C-A6A6-31EF2FD52707}"/>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79" name="Freeform: Shape 178">
              <a:extLst>
                <a:ext uri="{FF2B5EF4-FFF2-40B4-BE49-F238E27FC236}">
                  <a16:creationId xmlns:a16="http://schemas.microsoft.com/office/drawing/2014/main" id="{2E32FBF0-95B3-491B-98C2-1FA51CB41D86}"/>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0" name="Freeform: Shape 179">
              <a:extLst>
                <a:ext uri="{FF2B5EF4-FFF2-40B4-BE49-F238E27FC236}">
                  <a16:creationId xmlns:a16="http://schemas.microsoft.com/office/drawing/2014/main" id="{175C8DFE-88AC-4A43-8617-6981B300741C}"/>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1" name="Freeform: Shape 180">
              <a:extLst>
                <a:ext uri="{FF2B5EF4-FFF2-40B4-BE49-F238E27FC236}">
                  <a16:creationId xmlns:a16="http://schemas.microsoft.com/office/drawing/2014/main" id="{5B21DC5C-19E3-4D2E-90AA-635A88E641CD}"/>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2" name="Freeform: Shape 181">
              <a:extLst>
                <a:ext uri="{FF2B5EF4-FFF2-40B4-BE49-F238E27FC236}">
                  <a16:creationId xmlns:a16="http://schemas.microsoft.com/office/drawing/2014/main" id="{C26FCF53-F438-4A58-8FD2-CAE3D52D4AE0}"/>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3" name="Freeform: Shape 182">
              <a:extLst>
                <a:ext uri="{FF2B5EF4-FFF2-40B4-BE49-F238E27FC236}">
                  <a16:creationId xmlns:a16="http://schemas.microsoft.com/office/drawing/2014/main" id="{C765ABAF-84C1-42E2-99D9-929B7EC508BF}"/>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4" name="Freeform: Shape 183">
              <a:extLst>
                <a:ext uri="{FF2B5EF4-FFF2-40B4-BE49-F238E27FC236}">
                  <a16:creationId xmlns:a16="http://schemas.microsoft.com/office/drawing/2014/main" id="{B42C9D2F-6284-4BD9-BCFF-5C32F7FDF984}"/>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5" name="Freeform: Shape 184">
              <a:extLst>
                <a:ext uri="{FF2B5EF4-FFF2-40B4-BE49-F238E27FC236}">
                  <a16:creationId xmlns:a16="http://schemas.microsoft.com/office/drawing/2014/main" id="{1C3E7263-685E-46D8-A7F6-E632D38676D9}"/>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6" name="Freeform: Shape 185">
              <a:extLst>
                <a:ext uri="{FF2B5EF4-FFF2-40B4-BE49-F238E27FC236}">
                  <a16:creationId xmlns:a16="http://schemas.microsoft.com/office/drawing/2014/main" id="{990B5B3D-13E1-4E49-8B22-2E4206621B28}"/>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7" name="Freeform: Shape 186">
              <a:extLst>
                <a:ext uri="{FF2B5EF4-FFF2-40B4-BE49-F238E27FC236}">
                  <a16:creationId xmlns:a16="http://schemas.microsoft.com/office/drawing/2014/main" id="{4670F691-09A7-4616-8803-51D0BF1D49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88" name="Freeform: Shape 187">
              <a:extLst>
                <a:ext uri="{FF2B5EF4-FFF2-40B4-BE49-F238E27FC236}">
                  <a16:creationId xmlns:a16="http://schemas.microsoft.com/office/drawing/2014/main" id="{7E456B34-1D7D-46B7-9864-E6F3D5EEF702}"/>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88347124-F829-49F3-A411-9BDBF2A03C8A}"/>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nvGrpSpPr>
          <p:cNvPr id="23" name="Graphic 38">
            <a:extLst>
              <a:ext uri="{FF2B5EF4-FFF2-40B4-BE49-F238E27FC236}">
                <a16:creationId xmlns:a16="http://schemas.microsoft.com/office/drawing/2014/main" id="{9F14A5DD-2657-4346-AC8D-77FFFA0A1DB8}"/>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0D472844-E6F3-47F6-B54F-5B2F665A6392}"/>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7939D725-4408-4EAA-BD85-8B6A289020D8}"/>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28" name="Title 1">
            <a:extLst>
              <a:ext uri="{FF2B5EF4-FFF2-40B4-BE49-F238E27FC236}">
                <a16:creationId xmlns:a16="http://schemas.microsoft.com/office/drawing/2014/main" id="{7792A114-7099-4B73-8CFF-1CD310B6C293}"/>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190" name="Date Placeholder 178">
            <a:extLst>
              <a:ext uri="{FF2B5EF4-FFF2-40B4-BE49-F238E27FC236}">
                <a16:creationId xmlns:a16="http://schemas.microsoft.com/office/drawing/2014/main" id="{D3ABC542-2E09-4DFF-BDC3-4E62CADE0205}"/>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191" name="Footer Placeholder 179">
            <a:extLst>
              <a:ext uri="{FF2B5EF4-FFF2-40B4-BE49-F238E27FC236}">
                <a16:creationId xmlns:a16="http://schemas.microsoft.com/office/drawing/2014/main" id="{EE59BB7C-0E79-4D99-98A2-6B6BB261A89C}"/>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192" name="Slide Number Placeholder 180">
            <a:extLst>
              <a:ext uri="{FF2B5EF4-FFF2-40B4-BE49-F238E27FC236}">
                <a16:creationId xmlns:a16="http://schemas.microsoft.com/office/drawing/2014/main" id="{28A48916-E63A-42EF-B5F2-0212F4E255B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547717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23" name="Graphic 38">
            <a:extLst>
              <a:ext uri="{FF2B5EF4-FFF2-40B4-BE49-F238E27FC236}">
                <a16:creationId xmlns:a16="http://schemas.microsoft.com/office/drawing/2014/main" id="{3E8CD31A-1394-452A-9559-656ECA14585A}"/>
              </a:ext>
              <a:ext uri="{C183D7F6-B498-43B3-948B-1728B52AA6E4}">
                <adec:decorative xmlns:adec="http://schemas.microsoft.com/office/drawing/2017/decorative" val="1"/>
              </a:ext>
            </a:extLst>
          </p:cNvPr>
          <p:cNvGrpSpPr/>
          <p:nvPr userDrawn="1"/>
        </p:nvGrpSpPr>
        <p:grpSpPr>
          <a:xfrm>
            <a:off x="5983704" y="400019"/>
            <a:ext cx="1910252" cy="709661"/>
            <a:chOff x="2267504" y="2540250"/>
            <a:chExt cx="1990951" cy="739641"/>
          </a:xfrm>
          <a:solidFill>
            <a:schemeClr val="tx2"/>
          </a:solidFill>
        </p:grpSpPr>
        <p:sp>
          <p:nvSpPr>
            <p:cNvPr id="24" name="Freeform: Shape 23">
              <a:extLst>
                <a:ext uri="{FF2B5EF4-FFF2-40B4-BE49-F238E27FC236}">
                  <a16:creationId xmlns:a16="http://schemas.microsoft.com/office/drawing/2014/main" id="{85E4E1EC-F0F2-4B35-9091-2F6FA0A0F7A0}"/>
                </a:ext>
              </a:extLst>
            </p:cNvPr>
            <p:cNvSpPr/>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5" name="Freeform: Shape 24">
              <a:extLst>
                <a:ext uri="{FF2B5EF4-FFF2-40B4-BE49-F238E27FC236}">
                  <a16:creationId xmlns:a16="http://schemas.microsoft.com/office/drawing/2014/main" id="{26AA8D4E-47DD-4F4A-A460-D2D3D52A6F83}"/>
                </a:ext>
              </a:extLst>
            </p:cNvPr>
            <p:cNvSpPr/>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26" name="Group 25">
            <a:extLst>
              <a:ext uri="{FF2B5EF4-FFF2-40B4-BE49-F238E27FC236}">
                <a16:creationId xmlns:a16="http://schemas.microsoft.com/office/drawing/2014/main" id="{4CDB39CA-1C6B-4D29-8511-53EB2EE2C24C}"/>
              </a:ext>
              <a:ext uri="{C183D7F6-B498-43B3-948B-1728B52AA6E4}">
                <adec:decorative xmlns:adec="http://schemas.microsoft.com/office/drawing/2017/decorative" val="1"/>
              </a:ext>
            </a:extLst>
          </p:cNvPr>
          <p:cNvGrpSpPr/>
          <p:nvPr userDrawn="1"/>
        </p:nvGrpSpPr>
        <p:grpSpPr>
          <a:xfrm>
            <a:off x="8553423" y="5619750"/>
            <a:ext cx="1295427" cy="1238250"/>
            <a:chOff x="3121343" y="4864099"/>
            <a:chExt cx="2085971" cy="1993901"/>
          </a:xfrm>
          <a:solidFill>
            <a:schemeClr val="accent3">
              <a:alpha val="20000"/>
            </a:schemeClr>
          </a:solidFill>
        </p:grpSpPr>
        <p:sp>
          <p:nvSpPr>
            <p:cNvPr id="27" name="Freeform: Shape 26">
              <a:extLst>
                <a:ext uri="{FF2B5EF4-FFF2-40B4-BE49-F238E27FC236}">
                  <a16:creationId xmlns:a16="http://schemas.microsoft.com/office/drawing/2014/main" id="{913293D6-0ECB-489A-A405-EAE446F30E8A}"/>
                </a:ext>
              </a:extLst>
            </p:cNvPr>
            <p:cNvSpPr/>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8" name="Freeform: Shape 27">
              <a:extLst>
                <a:ext uri="{FF2B5EF4-FFF2-40B4-BE49-F238E27FC236}">
                  <a16:creationId xmlns:a16="http://schemas.microsoft.com/office/drawing/2014/main" id="{84505F60-82CB-4E69-9408-A65B5BE7C98C}"/>
                </a:ext>
              </a:extLst>
            </p:cNvPr>
            <p:cNvSpPr/>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9" name="Freeform: Shape 28">
              <a:extLst>
                <a:ext uri="{FF2B5EF4-FFF2-40B4-BE49-F238E27FC236}">
                  <a16:creationId xmlns:a16="http://schemas.microsoft.com/office/drawing/2014/main" id="{CE3B5578-536F-4B38-89D2-C859EFB9E536}"/>
                </a:ext>
              </a:extLst>
            </p:cNvPr>
            <p:cNvSpPr/>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321C8DF3-1F8E-4B0D-B578-67D7E3A7F797}"/>
                </a:ext>
              </a:extLst>
            </p:cNvPr>
            <p:cNvSpPr/>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8" name="Freeform: Shape 47">
              <a:extLst>
                <a:ext uri="{FF2B5EF4-FFF2-40B4-BE49-F238E27FC236}">
                  <a16:creationId xmlns:a16="http://schemas.microsoft.com/office/drawing/2014/main" id="{3EF634BD-8B6E-4470-B471-CCD9D52208E9}"/>
                </a:ext>
              </a:extLst>
            </p:cNvPr>
            <p:cNvSpPr/>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49" name="Freeform: Shape 48">
              <a:extLst>
                <a:ext uri="{FF2B5EF4-FFF2-40B4-BE49-F238E27FC236}">
                  <a16:creationId xmlns:a16="http://schemas.microsoft.com/office/drawing/2014/main" id="{6D4EA52A-34A3-4161-A9CE-86569A099639}"/>
                </a:ext>
              </a:extLst>
            </p:cNvPr>
            <p:cNvSpPr/>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0" name="Freeform: Shape 49">
              <a:extLst>
                <a:ext uri="{FF2B5EF4-FFF2-40B4-BE49-F238E27FC236}">
                  <a16:creationId xmlns:a16="http://schemas.microsoft.com/office/drawing/2014/main" id="{89F976BC-5664-4D19-8DC2-C83D9F201025}"/>
                </a:ext>
              </a:extLst>
            </p:cNvPr>
            <p:cNvSpPr/>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1" name="Freeform: Shape 50">
              <a:extLst>
                <a:ext uri="{FF2B5EF4-FFF2-40B4-BE49-F238E27FC236}">
                  <a16:creationId xmlns:a16="http://schemas.microsoft.com/office/drawing/2014/main" id="{4FE844F3-0151-483D-A445-DF19C1CA237C}"/>
                </a:ext>
              </a:extLst>
            </p:cNvPr>
            <p:cNvSpPr/>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2" name="Freeform: Shape 51">
              <a:extLst>
                <a:ext uri="{FF2B5EF4-FFF2-40B4-BE49-F238E27FC236}">
                  <a16:creationId xmlns:a16="http://schemas.microsoft.com/office/drawing/2014/main" id="{3602D36A-92EE-4D58-8B1E-A7C32FA38A81}"/>
                </a:ext>
              </a:extLst>
            </p:cNvPr>
            <p:cNvSpPr/>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3" name="Freeform: Shape 52">
              <a:extLst>
                <a:ext uri="{FF2B5EF4-FFF2-40B4-BE49-F238E27FC236}">
                  <a16:creationId xmlns:a16="http://schemas.microsoft.com/office/drawing/2014/main" id="{54D3E311-8682-432D-96C1-892E0A7B846F}"/>
                </a:ext>
              </a:extLst>
            </p:cNvPr>
            <p:cNvSpPr/>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2F6A277D-D709-4AAD-A2BE-7F002BC0B1A4}"/>
                </a:ext>
              </a:extLst>
            </p:cNvPr>
            <p:cNvSpPr/>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5" name="Freeform: Shape 54">
              <a:extLst>
                <a:ext uri="{FF2B5EF4-FFF2-40B4-BE49-F238E27FC236}">
                  <a16:creationId xmlns:a16="http://schemas.microsoft.com/office/drawing/2014/main" id="{692A7F87-C5D7-4B71-8667-833F96C3F294}"/>
                </a:ext>
              </a:extLst>
            </p:cNvPr>
            <p:cNvSpPr/>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6" name="Freeform: Shape 55">
              <a:extLst>
                <a:ext uri="{FF2B5EF4-FFF2-40B4-BE49-F238E27FC236}">
                  <a16:creationId xmlns:a16="http://schemas.microsoft.com/office/drawing/2014/main" id="{74ABB7F8-185E-406E-84D5-2ADDC019320A}"/>
                </a:ext>
              </a:extLst>
            </p:cNvPr>
            <p:cNvSpPr/>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2" name="Freeform: Shape 1">
            <a:extLst>
              <a:ext uri="{FF2B5EF4-FFF2-40B4-BE49-F238E27FC236}">
                <a16:creationId xmlns:a16="http://schemas.microsoft.com/office/drawing/2014/main" id="{32343BE2-F9F3-467E-BAC0-182941FCBCD2}"/>
              </a:ext>
              <a:ext uri="{C183D7F6-B498-43B3-948B-1728B52AA6E4}">
                <adec:decorative xmlns:adec="http://schemas.microsoft.com/office/drawing/2017/decorative" val="1"/>
              </a:ext>
            </a:extLst>
          </p:cNvPr>
          <p:cNvSpPr/>
          <p:nvPr userDrawn="1"/>
        </p:nvSpPr>
        <p:spPr>
          <a:xfrm rot="10800000">
            <a:off x="4221" y="-4221"/>
            <a:ext cx="1098147" cy="1053618"/>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13" name="Title 1">
            <a:extLst>
              <a:ext uri="{FF2B5EF4-FFF2-40B4-BE49-F238E27FC236}">
                <a16:creationId xmlns:a16="http://schemas.microsoft.com/office/drawing/2014/main" id="{3193E6E4-C8EE-470B-AABB-B46374938AA4}"/>
              </a:ext>
            </a:extLst>
          </p:cNvPr>
          <p:cNvSpPr>
            <a:spLocks noGrp="1"/>
          </p:cNvSpPr>
          <p:nvPr>
            <p:ph type="title" hasCustomPrompt="1"/>
          </p:nvPr>
        </p:nvSpPr>
        <p:spPr>
          <a:xfrm>
            <a:off x="1292868" y="358614"/>
            <a:ext cx="4150804" cy="1431000"/>
          </a:xfrm>
        </p:spPr>
        <p:txBody>
          <a:bodyPr anchor="t"/>
          <a:lstStyle>
            <a:lvl1pPr>
              <a:defRPr/>
            </a:lvl1pPr>
          </a:lstStyle>
          <a:p>
            <a:r>
              <a:rPr lang="en-US" dirty="0"/>
              <a:t>Click to add title</a:t>
            </a:r>
          </a:p>
        </p:txBody>
      </p:sp>
      <p:sp>
        <p:nvSpPr>
          <p:cNvPr id="31" name="Date Placeholder 178">
            <a:extLst>
              <a:ext uri="{FF2B5EF4-FFF2-40B4-BE49-F238E27FC236}">
                <a16:creationId xmlns:a16="http://schemas.microsoft.com/office/drawing/2014/main" id="{9BFD1C1A-363C-4909-95D6-9AF44B452A5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32" name="Footer Placeholder 179">
            <a:extLst>
              <a:ext uri="{FF2B5EF4-FFF2-40B4-BE49-F238E27FC236}">
                <a16:creationId xmlns:a16="http://schemas.microsoft.com/office/drawing/2014/main" id="{77213597-1706-40A7-8726-C468FB7F438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33" name="Slide Number Placeholder 180">
            <a:extLst>
              <a:ext uri="{FF2B5EF4-FFF2-40B4-BE49-F238E27FC236}">
                <a16:creationId xmlns:a16="http://schemas.microsoft.com/office/drawing/2014/main" id="{1BB201C7-C50B-4E2B-95EF-E5FFAF698DB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Tree>
    <p:extLst>
      <p:ext uri="{BB962C8B-B14F-4D97-AF65-F5344CB8AC3E}">
        <p14:creationId xmlns:p14="http://schemas.microsoft.com/office/powerpoint/2010/main" val="40404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8AD96798-1C42-49B1-99B2-BD7FA12760FC}"/>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18" name="Title 1">
            <a:extLst>
              <a:ext uri="{FF2B5EF4-FFF2-40B4-BE49-F238E27FC236}">
                <a16:creationId xmlns:a16="http://schemas.microsoft.com/office/drawing/2014/main" id="{00FC1B25-A4F4-4E8E-931D-D383946C91FC}"/>
              </a:ext>
            </a:extLst>
          </p:cNvPr>
          <p:cNvSpPr>
            <a:spLocks noGrp="1"/>
          </p:cNvSpPr>
          <p:nvPr>
            <p:ph type="title"/>
          </p:nvPr>
        </p:nvSpPr>
        <p:spPr>
          <a:xfrm>
            <a:off x="2838271" y="1010170"/>
            <a:ext cx="5178019" cy="3713638"/>
          </a:xfrm>
        </p:spPr>
        <p:txBody>
          <a:bodyPr anchor="ctr"/>
          <a:lstStyle>
            <a:lvl1pPr algn="ctr">
              <a:lnSpc>
                <a:spcPct val="100000"/>
              </a:lnSpc>
              <a:defRPr/>
            </a:lvl1pPr>
          </a:lstStyle>
          <a:p>
            <a:r>
              <a:rPr lang="en-US"/>
              <a:t>Click to edit Master title style</a:t>
            </a:r>
            <a:endParaRPr lang="en-US" dirty="0"/>
          </a:p>
        </p:txBody>
      </p:sp>
      <p:sp>
        <p:nvSpPr>
          <p:cNvPr id="36" name="Text Placeholder 34">
            <a:extLst>
              <a:ext uri="{FF2B5EF4-FFF2-40B4-BE49-F238E27FC236}">
                <a16:creationId xmlns:a16="http://schemas.microsoft.com/office/drawing/2014/main" id="{72818B4A-C05A-428C-A790-B75EA386A25F}"/>
              </a:ext>
            </a:extLst>
          </p:cNvPr>
          <p:cNvSpPr>
            <a:spLocks noGrp="1"/>
          </p:cNvSpPr>
          <p:nvPr>
            <p:ph type="body" sz="quarter" idx="13" hasCustomPrompt="1"/>
          </p:nvPr>
        </p:nvSpPr>
        <p:spPr>
          <a:xfrm>
            <a:off x="2838044" y="4914900"/>
            <a:ext cx="5178514" cy="819076"/>
          </a:xfrm>
        </p:spPr>
        <p:txBody>
          <a:bodyPr/>
          <a:lstStyle>
            <a:lvl1pPr algn="ctr">
              <a:buFontTx/>
              <a:buNone/>
              <a:defRPr/>
            </a:lvl1pPr>
          </a:lstStyle>
          <a:p>
            <a:pPr lvl="0"/>
            <a:r>
              <a:rPr lang="en-US" dirty="0"/>
              <a:t>Click to add text</a:t>
            </a:r>
          </a:p>
        </p:txBody>
      </p:sp>
      <p:sp>
        <p:nvSpPr>
          <p:cNvPr id="19" name="Freeform: Shape 18">
            <a:extLst>
              <a:ext uri="{FF2B5EF4-FFF2-40B4-BE49-F238E27FC236}">
                <a16:creationId xmlns:a16="http://schemas.microsoft.com/office/drawing/2014/main" id="{176E197B-E174-4C9D-87E5-0B9B08708760}"/>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17AB840-B4B7-452B-B062-6C9CF8426132}"/>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9FE5D1B6-33F6-4BAA-9D02-679E176F39C4}"/>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80BD"/>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0DCCBCA1-466D-44C6-93ED-2E02B623DB0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2CC7CBB9-9855-4B27-93BF-506D5D17E85B}"/>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26" name="Date Placeholder 178">
            <a:extLst>
              <a:ext uri="{FF2B5EF4-FFF2-40B4-BE49-F238E27FC236}">
                <a16:creationId xmlns:a16="http://schemas.microsoft.com/office/drawing/2014/main" id="{D3B95CCB-4EDF-4C85-82FC-E5FD2A4715E6}"/>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7" name="Footer Placeholder 179">
            <a:extLst>
              <a:ext uri="{FF2B5EF4-FFF2-40B4-BE49-F238E27FC236}">
                <a16:creationId xmlns:a16="http://schemas.microsoft.com/office/drawing/2014/main" id="{D8096E0F-A3CE-40F7-AA9D-B43562213203}"/>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grpSp>
        <p:nvGrpSpPr>
          <p:cNvPr id="28" name="Graphic 185">
            <a:extLst>
              <a:ext uri="{FF2B5EF4-FFF2-40B4-BE49-F238E27FC236}">
                <a16:creationId xmlns:a16="http://schemas.microsoft.com/office/drawing/2014/main" id="{59F51AE6-E003-46BA-A25A-6AFBDC3E73DA}"/>
              </a:ext>
              <a:ext uri="{C183D7F6-B498-43B3-948B-1728B52AA6E4}">
                <adec:decorative xmlns:adec="http://schemas.microsoft.com/office/drawing/2017/decorative" val="1"/>
              </a:ext>
            </a:extLst>
          </p:cNvPr>
          <p:cNvGrpSpPr/>
          <p:nvPr userDrawn="1"/>
        </p:nvGrpSpPr>
        <p:grpSpPr>
          <a:xfrm>
            <a:off x="10428621" y="5660492"/>
            <a:ext cx="1054467" cy="469689"/>
            <a:chOff x="9841624" y="4115729"/>
            <a:chExt cx="602170" cy="268223"/>
          </a:xfrm>
          <a:solidFill>
            <a:schemeClr val="tx1"/>
          </a:solidFill>
        </p:grpSpPr>
        <p:sp>
          <p:nvSpPr>
            <p:cNvPr id="29" name="Freeform: Shape 28">
              <a:extLst>
                <a:ext uri="{FF2B5EF4-FFF2-40B4-BE49-F238E27FC236}">
                  <a16:creationId xmlns:a16="http://schemas.microsoft.com/office/drawing/2014/main" id="{03F73C8B-6AB5-41EB-99EA-3C94CBEBB481}"/>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0" name="Freeform: Shape 29">
              <a:extLst>
                <a:ext uri="{FF2B5EF4-FFF2-40B4-BE49-F238E27FC236}">
                  <a16:creationId xmlns:a16="http://schemas.microsoft.com/office/drawing/2014/main" id="{1A666D36-3657-4085-84AA-126594195C1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1" name="Freeform: Shape 30">
              <a:extLst>
                <a:ext uri="{FF2B5EF4-FFF2-40B4-BE49-F238E27FC236}">
                  <a16:creationId xmlns:a16="http://schemas.microsoft.com/office/drawing/2014/main" id="{B12CF5CD-903D-4879-BBD3-A79140E8186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2" name="Freeform: Shape 31">
              <a:extLst>
                <a:ext uri="{FF2B5EF4-FFF2-40B4-BE49-F238E27FC236}">
                  <a16:creationId xmlns:a16="http://schemas.microsoft.com/office/drawing/2014/main" id="{9EF969CD-CBA7-44B8-9544-660D7487A3D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3" name="Freeform: Shape 32">
              <a:extLst>
                <a:ext uri="{FF2B5EF4-FFF2-40B4-BE49-F238E27FC236}">
                  <a16:creationId xmlns:a16="http://schemas.microsoft.com/office/drawing/2014/main" id="{6E91C2FB-38ED-4DF7-8F1F-3211A0592A47}"/>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4" name="Slide Number Placeholder 180">
            <a:extLst>
              <a:ext uri="{FF2B5EF4-FFF2-40B4-BE49-F238E27FC236}">
                <a16:creationId xmlns:a16="http://schemas.microsoft.com/office/drawing/2014/main" id="{383FF74A-FDDF-4768-9C1E-E6F3E66228E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A792F7-1D9E-4C7E-A103-E8EDFDC2691E}" type="slidenum">
              <a:rPr kumimoji="0" lang="en-US" sz="1200" b="1" i="0" u="none" strike="noStrike" kern="1200" cap="all" spc="100" normalizeH="0" baseline="0" noProof="0" smtClean="0">
                <a:ln>
                  <a:noFill/>
                </a:ln>
                <a:solidFill>
                  <a:srgbClr val="898989"/>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srgbClr val="898989"/>
              </a:solidFill>
              <a:effectLst/>
              <a:uLnTx/>
              <a:uFillTx/>
              <a:latin typeface="Source Sans Pro"/>
              <a:cs typeface="+mn-cs"/>
            </a:endParaRPr>
          </a:p>
        </p:txBody>
      </p:sp>
    </p:spTree>
    <p:extLst>
      <p:ext uri="{BB962C8B-B14F-4D97-AF65-F5344CB8AC3E}">
        <p14:creationId xmlns:p14="http://schemas.microsoft.com/office/powerpoint/2010/main" val="399735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56" name="Title 1">
            <a:extLst>
              <a:ext uri="{FF2B5EF4-FFF2-40B4-BE49-F238E27FC236}">
                <a16:creationId xmlns:a16="http://schemas.microsoft.com/office/drawing/2014/main" id="{08711333-F819-4928-8BA2-B03A1D7447F6}"/>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grpSp>
        <p:nvGrpSpPr>
          <p:cNvPr id="2" name="Group 1">
            <a:extLst>
              <a:ext uri="{FF2B5EF4-FFF2-40B4-BE49-F238E27FC236}">
                <a16:creationId xmlns:a16="http://schemas.microsoft.com/office/drawing/2014/main" id="{B4DCAA54-A920-4F7D-B1F9-E60E950DBAE8}"/>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7" name="Freeform: Shape 56">
              <a:extLst>
                <a:ext uri="{FF2B5EF4-FFF2-40B4-BE49-F238E27FC236}">
                  <a16:creationId xmlns:a16="http://schemas.microsoft.com/office/drawing/2014/main" id="{28633F80-7150-4830-B036-FED561D8ABD2}"/>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8" name="Freeform: Shape 57">
              <a:extLst>
                <a:ext uri="{FF2B5EF4-FFF2-40B4-BE49-F238E27FC236}">
                  <a16:creationId xmlns:a16="http://schemas.microsoft.com/office/drawing/2014/main" id="{984D32A8-76C6-4D70-887B-EC3211AD33EB}"/>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59" name="Oval 58">
            <a:extLst>
              <a:ext uri="{FF2B5EF4-FFF2-40B4-BE49-F238E27FC236}">
                <a16:creationId xmlns:a16="http://schemas.microsoft.com/office/drawing/2014/main" id="{9C9F9430-37D6-4AED-B459-D6F6251D0C09}"/>
              </a:ext>
              <a:ext uri="{C183D7F6-B498-43B3-948B-1728B52AA6E4}">
                <adec:decorative xmlns:adec="http://schemas.microsoft.com/office/drawing/2017/decorative" val="1"/>
              </a:ext>
            </a:extLst>
          </p:cNvPr>
          <p:cNvSpPr/>
          <p:nvPr userDrawn="1"/>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0" name="Oval 59">
            <a:extLst>
              <a:ext uri="{FF2B5EF4-FFF2-40B4-BE49-F238E27FC236}">
                <a16:creationId xmlns:a16="http://schemas.microsoft.com/office/drawing/2014/main" id="{EEDFE717-6A4F-4FD1-ABBF-5807E71F53F6}"/>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61" name="Date Placeholder 10">
            <a:extLst>
              <a:ext uri="{FF2B5EF4-FFF2-40B4-BE49-F238E27FC236}">
                <a16:creationId xmlns:a16="http://schemas.microsoft.com/office/drawing/2014/main" id="{26FBD0C2-9C38-4891-92F3-5AF6CD04E3E1}"/>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62" name="Footer Placeholder 11">
            <a:extLst>
              <a:ext uri="{FF2B5EF4-FFF2-40B4-BE49-F238E27FC236}">
                <a16:creationId xmlns:a16="http://schemas.microsoft.com/office/drawing/2014/main" id="{5C6A806B-2B18-4D3B-8215-624EE91DAC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63" name="Slide Number Placeholder 12">
            <a:extLst>
              <a:ext uri="{FF2B5EF4-FFF2-40B4-BE49-F238E27FC236}">
                <a16:creationId xmlns:a16="http://schemas.microsoft.com/office/drawing/2014/main" id="{54E3AE0A-2F47-4B51-8F32-46ABDC574FF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grpSp>
        <p:nvGrpSpPr>
          <p:cNvPr id="11" name="Graphic 4">
            <a:extLst>
              <a:ext uri="{FF2B5EF4-FFF2-40B4-BE49-F238E27FC236}">
                <a16:creationId xmlns:a16="http://schemas.microsoft.com/office/drawing/2014/main" id="{A160D36B-90B2-4E2E-9A07-AFC4CC77ED14}"/>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12" name="Freeform: Shape 11">
              <a:extLst>
                <a:ext uri="{FF2B5EF4-FFF2-40B4-BE49-F238E27FC236}">
                  <a16:creationId xmlns:a16="http://schemas.microsoft.com/office/drawing/2014/main" id="{CADA6DC8-A018-4A16-84AF-9E2E74CD757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3" name="Freeform: Shape 12">
              <a:extLst>
                <a:ext uri="{FF2B5EF4-FFF2-40B4-BE49-F238E27FC236}">
                  <a16:creationId xmlns:a16="http://schemas.microsoft.com/office/drawing/2014/main" id="{8C1308F7-B76A-4EC2-94B2-3D7A71B62604}"/>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4" name="Freeform: Shape 13">
              <a:extLst>
                <a:ext uri="{FF2B5EF4-FFF2-40B4-BE49-F238E27FC236}">
                  <a16:creationId xmlns:a16="http://schemas.microsoft.com/office/drawing/2014/main" id="{98E3532C-7781-4159-A3A0-A2DE72CA6DBA}"/>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5" name="Freeform: Shape 14">
              <a:extLst>
                <a:ext uri="{FF2B5EF4-FFF2-40B4-BE49-F238E27FC236}">
                  <a16:creationId xmlns:a16="http://schemas.microsoft.com/office/drawing/2014/main" id="{98D647FB-029D-4D71-B4E4-6D74FCB09C4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6" name="Freeform: Shape 15">
              <a:extLst>
                <a:ext uri="{FF2B5EF4-FFF2-40B4-BE49-F238E27FC236}">
                  <a16:creationId xmlns:a16="http://schemas.microsoft.com/office/drawing/2014/main" id="{216A1C6D-37E7-47A0-814C-A09DC1123684}"/>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7" name="Freeform: Shape 16">
              <a:extLst>
                <a:ext uri="{FF2B5EF4-FFF2-40B4-BE49-F238E27FC236}">
                  <a16:creationId xmlns:a16="http://schemas.microsoft.com/office/drawing/2014/main" id="{22759DEC-2103-4E2C-A470-F4AF6E5E3E87}"/>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8" name="Freeform: Shape 17">
              <a:extLst>
                <a:ext uri="{FF2B5EF4-FFF2-40B4-BE49-F238E27FC236}">
                  <a16:creationId xmlns:a16="http://schemas.microsoft.com/office/drawing/2014/main" id="{788AE222-CCAD-4233-9F97-67021E530758}"/>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19" name="Freeform: Shape 18">
              <a:extLst>
                <a:ext uri="{FF2B5EF4-FFF2-40B4-BE49-F238E27FC236}">
                  <a16:creationId xmlns:a16="http://schemas.microsoft.com/office/drawing/2014/main" id="{8610EC41-7752-4C40-99E0-1B5FEA90EB0E}"/>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0" name="Freeform: Shape 19">
              <a:extLst>
                <a:ext uri="{FF2B5EF4-FFF2-40B4-BE49-F238E27FC236}">
                  <a16:creationId xmlns:a16="http://schemas.microsoft.com/office/drawing/2014/main" id="{5AA370E4-6378-438E-96A5-93A548F17E9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1" name="Freeform: Shape 20">
              <a:extLst>
                <a:ext uri="{FF2B5EF4-FFF2-40B4-BE49-F238E27FC236}">
                  <a16:creationId xmlns:a16="http://schemas.microsoft.com/office/drawing/2014/main" id="{2DC8BEFB-4BE0-44E4-B9EE-B9433675ED5D}"/>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2" name="Freeform: Shape 21">
              <a:extLst>
                <a:ext uri="{FF2B5EF4-FFF2-40B4-BE49-F238E27FC236}">
                  <a16:creationId xmlns:a16="http://schemas.microsoft.com/office/drawing/2014/main" id="{C5C187D8-7DEF-4A4B-AEBD-0148B131FA7B}"/>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3" name="Freeform: Shape 22">
              <a:extLst>
                <a:ext uri="{FF2B5EF4-FFF2-40B4-BE49-F238E27FC236}">
                  <a16:creationId xmlns:a16="http://schemas.microsoft.com/office/drawing/2014/main" id="{721C4DD4-9A7B-4D13-905C-4D8287BFC226}"/>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24" name="Freeform: Shape 23">
              <a:extLst>
                <a:ext uri="{FF2B5EF4-FFF2-40B4-BE49-F238E27FC236}">
                  <a16:creationId xmlns:a16="http://schemas.microsoft.com/office/drawing/2014/main" id="{CB37570A-3C94-4E36-97CE-A23E9672578E}"/>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Tree>
    <p:extLst>
      <p:ext uri="{BB962C8B-B14F-4D97-AF65-F5344CB8AC3E}">
        <p14:creationId xmlns:p14="http://schemas.microsoft.com/office/powerpoint/2010/main" val="420098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pSp>
        <p:nvGrpSpPr>
          <p:cNvPr id="34" name="Graphic 4">
            <a:extLst>
              <a:ext uri="{FF2B5EF4-FFF2-40B4-BE49-F238E27FC236}">
                <a16:creationId xmlns:a16="http://schemas.microsoft.com/office/drawing/2014/main" id="{F6919F4A-127D-4827-9E80-D8662425CC16}"/>
              </a:ext>
              <a:ext uri="{C183D7F6-B498-43B3-948B-1728B52AA6E4}">
                <adec:decorative xmlns:adec="http://schemas.microsoft.com/office/drawing/2017/decorative" val="1"/>
              </a:ext>
            </a:extLst>
          </p:cNvPr>
          <p:cNvGrpSpPr/>
          <p:nvPr userDrawn="1"/>
        </p:nvGrpSpPr>
        <p:grpSpPr>
          <a:xfrm>
            <a:off x="10510458" y="477557"/>
            <a:ext cx="975170" cy="975170"/>
            <a:chOff x="5829300" y="3162300"/>
            <a:chExt cx="532257" cy="532257"/>
          </a:xfrm>
          <a:solidFill>
            <a:schemeClr val="tx1"/>
          </a:solidFill>
        </p:grpSpPr>
        <p:sp>
          <p:nvSpPr>
            <p:cNvPr id="35" name="Freeform: Shape 34">
              <a:extLst>
                <a:ext uri="{FF2B5EF4-FFF2-40B4-BE49-F238E27FC236}">
                  <a16:creationId xmlns:a16="http://schemas.microsoft.com/office/drawing/2014/main" id="{E4F0C362-E345-4C93-8DBC-55525E213FE2}"/>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6" name="Freeform: Shape 35">
              <a:extLst>
                <a:ext uri="{FF2B5EF4-FFF2-40B4-BE49-F238E27FC236}">
                  <a16:creationId xmlns:a16="http://schemas.microsoft.com/office/drawing/2014/main" id="{246589FF-4A9D-484E-95B0-A0C39A326BFF}"/>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7" name="Freeform: Shape 36">
              <a:extLst>
                <a:ext uri="{FF2B5EF4-FFF2-40B4-BE49-F238E27FC236}">
                  <a16:creationId xmlns:a16="http://schemas.microsoft.com/office/drawing/2014/main" id="{CCC09BAE-0430-4149-BDEC-23DD9C37ACC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8" name="Freeform: Shape 37">
              <a:extLst>
                <a:ext uri="{FF2B5EF4-FFF2-40B4-BE49-F238E27FC236}">
                  <a16:creationId xmlns:a16="http://schemas.microsoft.com/office/drawing/2014/main" id="{4F6CC180-FC7F-4A8E-BACC-034FD0C68CA9}"/>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39" name="Freeform: Shape 38">
              <a:extLst>
                <a:ext uri="{FF2B5EF4-FFF2-40B4-BE49-F238E27FC236}">
                  <a16:creationId xmlns:a16="http://schemas.microsoft.com/office/drawing/2014/main" id="{A137FFAD-2383-4411-A9CD-B0DCBF8452F9}"/>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6F7ADA10-97E6-406B-955B-4DF941688C55}"/>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E5ED4958-089A-40EE-BEF8-D2DA3283FE41}"/>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6BBC70D8-0977-4E3E-BDCC-5DB32F534597}"/>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2F37D25-C4FD-4978-AE31-636891A33D69}"/>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4" name="Freeform: Shape 43">
              <a:extLst>
                <a:ext uri="{FF2B5EF4-FFF2-40B4-BE49-F238E27FC236}">
                  <a16:creationId xmlns:a16="http://schemas.microsoft.com/office/drawing/2014/main" id="{42DD3606-BA69-4959-9335-377E9AA120FF}"/>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5" name="Freeform: Shape 44">
              <a:extLst>
                <a:ext uri="{FF2B5EF4-FFF2-40B4-BE49-F238E27FC236}">
                  <a16:creationId xmlns:a16="http://schemas.microsoft.com/office/drawing/2014/main" id="{F5B11ABC-F37E-4946-9A7B-90D363182626}"/>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6" name="Freeform: Shape 45">
              <a:extLst>
                <a:ext uri="{FF2B5EF4-FFF2-40B4-BE49-F238E27FC236}">
                  <a16:creationId xmlns:a16="http://schemas.microsoft.com/office/drawing/2014/main" id="{D86B1D23-2F36-4086-9CF7-D76D833D2282}"/>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7" name="Freeform: Shape 46">
              <a:extLst>
                <a:ext uri="{FF2B5EF4-FFF2-40B4-BE49-F238E27FC236}">
                  <a16:creationId xmlns:a16="http://schemas.microsoft.com/office/drawing/2014/main" id="{A3AE423B-5BB8-454B-B2D6-85AE6185C587}"/>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grpSp>
        <p:nvGrpSpPr>
          <p:cNvPr id="52" name="Group 51">
            <a:extLst>
              <a:ext uri="{FF2B5EF4-FFF2-40B4-BE49-F238E27FC236}">
                <a16:creationId xmlns:a16="http://schemas.microsoft.com/office/drawing/2014/main" id="{3BF87D25-4424-40BA-B114-A4FB8BDFE843}"/>
              </a:ext>
              <a:ext uri="{C183D7F6-B498-43B3-948B-1728B52AA6E4}">
                <adec:decorative xmlns:adec="http://schemas.microsoft.com/office/drawing/2017/decorative" val="1"/>
              </a:ext>
            </a:extLst>
          </p:cNvPr>
          <p:cNvGrpSpPr/>
          <p:nvPr userDrawn="1"/>
        </p:nvGrpSpPr>
        <p:grpSpPr>
          <a:xfrm>
            <a:off x="0" y="681037"/>
            <a:ext cx="1170294" cy="709661"/>
            <a:chOff x="0" y="681037"/>
            <a:chExt cx="1170294" cy="709661"/>
          </a:xfrm>
        </p:grpSpPr>
        <p:sp>
          <p:nvSpPr>
            <p:cNvPr id="53" name="Freeform: Shape 52">
              <a:extLst>
                <a:ext uri="{FF2B5EF4-FFF2-40B4-BE49-F238E27FC236}">
                  <a16:creationId xmlns:a16="http://schemas.microsoft.com/office/drawing/2014/main" id="{B567477D-2972-4718-B0A2-9FC97531B87F}"/>
                </a:ext>
                <a:ext uri="{C183D7F6-B498-43B3-948B-1728B52AA6E4}">
                  <adec:decorative xmlns:adec="http://schemas.microsoft.com/office/drawing/2017/decorative" val="1"/>
                </a:ext>
              </a:extLst>
            </p:cNvPr>
            <p:cNvSpPr/>
            <p:nvPr userDrawn="1"/>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
          <p:nvSpPr>
            <p:cNvPr id="54" name="Freeform: Shape 53">
              <a:extLst>
                <a:ext uri="{FF2B5EF4-FFF2-40B4-BE49-F238E27FC236}">
                  <a16:creationId xmlns:a16="http://schemas.microsoft.com/office/drawing/2014/main" id="{52D08859-301B-4802-95D8-B8A552752B90}"/>
                </a:ext>
                <a:ext uri="{C183D7F6-B498-43B3-948B-1728B52AA6E4}">
                  <adec:decorative xmlns:adec="http://schemas.microsoft.com/office/drawing/2017/decorative" val="1"/>
                </a:ext>
              </a:extLst>
            </p:cNvPr>
            <p:cNvSpPr/>
            <p:nvPr userDrawn="1"/>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grpSp>
      <p:sp>
        <p:nvSpPr>
          <p:cNvPr id="48" name="Title 1">
            <a:extLst>
              <a:ext uri="{FF2B5EF4-FFF2-40B4-BE49-F238E27FC236}">
                <a16:creationId xmlns:a16="http://schemas.microsoft.com/office/drawing/2014/main" id="{430ADD3E-99CC-43CF-9A97-D44AA54C5F1E}"/>
              </a:ext>
            </a:extLst>
          </p:cNvPr>
          <p:cNvSpPr>
            <a:spLocks noGrp="1"/>
          </p:cNvSpPr>
          <p:nvPr>
            <p:ph type="title"/>
          </p:nvPr>
        </p:nvSpPr>
        <p:spPr>
          <a:xfrm>
            <a:off x="1331088" y="565739"/>
            <a:ext cx="9745883" cy="1124949"/>
          </a:xfrm>
        </p:spPr>
        <p:txBody>
          <a:bodyPr/>
          <a:lstStyle/>
          <a:p>
            <a:r>
              <a:rPr lang="en-US"/>
              <a:t>Click to edit Master title style</a:t>
            </a:r>
            <a:endParaRPr lang="en-US" dirty="0"/>
          </a:p>
        </p:txBody>
      </p:sp>
      <p:sp>
        <p:nvSpPr>
          <p:cNvPr id="49" name="Date Placeholder 10">
            <a:extLst>
              <a:ext uri="{FF2B5EF4-FFF2-40B4-BE49-F238E27FC236}">
                <a16:creationId xmlns:a16="http://schemas.microsoft.com/office/drawing/2014/main" id="{8C8B246A-7ACC-4517-903D-35509488E524}"/>
              </a:ext>
            </a:extLst>
          </p:cNvPr>
          <p:cNvSpPr>
            <a:spLocks noGrp="1"/>
          </p:cNvSpPr>
          <p:nvPr>
            <p:ph type="dt" sz="half" idx="10"/>
          </p:nvPr>
        </p:nvSpPr>
        <p:spPr>
          <a:xfrm>
            <a:off x="838200" y="6356350"/>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a:ln>
                  <a:noFill/>
                </a:ln>
                <a:solidFill>
                  <a:prstClr val="black">
                    <a:tint val="75000"/>
                  </a:prstClr>
                </a:solidFill>
                <a:effectLst/>
                <a:uLnTx/>
                <a:uFillTx/>
                <a:latin typeface="Source Sans Pro"/>
                <a:cs typeface="+mn-cs"/>
              </a:rPr>
              <a:t>2/1/20XX</a:t>
            </a:r>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50" name="Footer Placeholder 11">
            <a:extLst>
              <a:ext uri="{FF2B5EF4-FFF2-40B4-BE49-F238E27FC236}">
                <a16:creationId xmlns:a16="http://schemas.microsoft.com/office/drawing/2014/main" id="{C75AD95D-76DC-4BCD-8AFB-35B7DB2D7F38}"/>
              </a:ext>
            </a:extLst>
          </p:cNvPr>
          <p:cNvSpPr>
            <a:spLocks noGrp="1"/>
          </p:cNvSpPr>
          <p:nvPr>
            <p:ph type="ftr" sz="quarter" idx="11"/>
          </p:nvPr>
        </p:nvSpPr>
        <p:spPr>
          <a:xfrm>
            <a:off x="4038600" y="6356350"/>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100" normalizeH="0" baseline="0" noProof="0" dirty="0">
                <a:ln>
                  <a:noFill/>
                </a:ln>
                <a:solidFill>
                  <a:prstClr val="black">
                    <a:tint val="75000"/>
                  </a:prstClr>
                </a:solidFill>
                <a:effectLst/>
                <a:uLnTx/>
                <a:uFillTx/>
                <a:latin typeface="Source Sans Pro"/>
                <a:cs typeface="+mn-cs"/>
              </a:rPr>
              <a:t>PRESENTATION TITLE</a:t>
            </a:r>
          </a:p>
        </p:txBody>
      </p:sp>
      <p:sp>
        <p:nvSpPr>
          <p:cNvPr id="51" name="Slide Number Placeholder 12">
            <a:extLst>
              <a:ext uri="{FF2B5EF4-FFF2-40B4-BE49-F238E27FC236}">
                <a16:creationId xmlns:a16="http://schemas.microsoft.com/office/drawing/2014/main" id="{65BB740A-80ED-48DA-B622-9643EFA230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0967E29-1480-472A-9FC5-C4768A52587C}" type="slidenum">
              <a:rPr kumimoji="0" lang="en-US" sz="1200" b="1" i="0" u="none" strike="noStrike" kern="1200" cap="all" spc="100" normalizeH="0" baseline="0" noProof="0" smtClean="0">
                <a:ln>
                  <a:noFill/>
                </a:ln>
                <a:solidFill>
                  <a:prstClr val="black">
                    <a:tint val="75000"/>
                  </a:prstClr>
                </a:solidFill>
                <a:effectLst/>
                <a:uLnTx/>
                <a:uFillTx/>
                <a:latin typeface="Source Sans Pro"/>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all" spc="100" normalizeH="0" baseline="0" noProof="0" dirty="0">
              <a:ln>
                <a:noFill/>
              </a:ln>
              <a:solidFill>
                <a:prstClr val="black">
                  <a:tint val="75000"/>
                </a:prstClr>
              </a:solidFill>
              <a:effectLst/>
              <a:uLnTx/>
              <a:uFillTx/>
              <a:latin typeface="Source Sans Pro"/>
              <a:cs typeface="+mn-cs"/>
            </a:endParaRPr>
          </a:p>
        </p:txBody>
      </p:sp>
      <p:sp>
        <p:nvSpPr>
          <p:cNvPr id="2" name="Oval 1">
            <a:extLst>
              <a:ext uri="{FF2B5EF4-FFF2-40B4-BE49-F238E27FC236}">
                <a16:creationId xmlns:a16="http://schemas.microsoft.com/office/drawing/2014/main" id="{7F7C86B6-604E-4B54-A07B-F9BB80F8727E}"/>
              </a:ext>
              <a:ext uri="{C183D7F6-B498-43B3-948B-1728B52AA6E4}">
                <adec:decorative xmlns:adec="http://schemas.microsoft.com/office/drawing/2017/decorative" val="1"/>
              </a:ext>
            </a:extLst>
          </p:cNvPr>
          <p:cNvSpPr/>
          <p:nvPr userDrawn="1"/>
        </p:nvSpPr>
        <p:spPr>
          <a:xfrm>
            <a:off x="11559544" y="5991329"/>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urce Sans Pro"/>
              <a:ea typeface="+mn-ea"/>
              <a:cs typeface="+mn-cs"/>
            </a:endParaRPr>
          </a:p>
        </p:txBody>
      </p:sp>
    </p:spTree>
    <p:extLst>
      <p:ext uri="{BB962C8B-B14F-4D97-AF65-F5344CB8AC3E}">
        <p14:creationId xmlns:p14="http://schemas.microsoft.com/office/powerpoint/2010/main" val="159864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5EA792F7-1D9E-4C7E-A103-E8EDFDC2691E}" type="slidenum">
              <a:rPr lang="en-US" smtClean="0"/>
              <a:t>‹#›</a:t>
            </a:fld>
            <a:endParaRPr lang="en-US" dirty="0"/>
          </a:p>
        </p:txBody>
      </p:sp>
    </p:spTree>
    <p:extLst>
      <p:ext uri="{BB962C8B-B14F-4D97-AF65-F5344CB8AC3E}">
        <p14:creationId xmlns:p14="http://schemas.microsoft.com/office/powerpoint/2010/main" val="40527574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6"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517" name="Freeform: Shape 516">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8" name="Freeform: Shape 517">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19" name="Freeform: Shape 518">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0" name="Freeform: Shape 519">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521" name="Freeform: Shape 520">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23" name="Oval 522">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525" name="Rectangle 52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itle 79">
            <a:extLst>
              <a:ext uri="{FF2B5EF4-FFF2-40B4-BE49-F238E27FC236}">
                <a16:creationId xmlns:a16="http://schemas.microsoft.com/office/drawing/2014/main" id="{02394CBA-755F-42B7-BF28-BDBB599FAAFF}"/>
              </a:ext>
            </a:extLst>
          </p:cNvPr>
          <p:cNvSpPr>
            <a:spLocks noGrp="1"/>
          </p:cNvSpPr>
          <p:nvPr>
            <p:ph type="ctrTitle"/>
          </p:nvPr>
        </p:nvSpPr>
        <p:spPr>
          <a:xfrm>
            <a:off x="500875" y="471232"/>
            <a:ext cx="5217173" cy="1541410"/>
          </a:xfrm>
        </p:spPr>
        <p:txBody>
          <a:bodyPr vert="horz" lIns="91440" tIns="45720" rIns="91440" bIns="45720" rtlCol="0" anchor="t">
            <a:normAutofit fontScale="90000"/>
          </a:bodyPr>
          <a:lstStyle/>
          <a:p>
            <a:pPr algn="l"/>
            <a:r>
              <a:rPr lang="en-US" cap="all" dirty="0"/>
              <a:t>Tasky</a:t>
            </a:r>
            <a:br>
              <a:rPr lang="en-US" sz="2400" cap="all" dirty="0"/>
            </a:br>
            <a:r>
              <a:rPr lang="en-US" sz="2400" b="0" cap="all" dirty="0"/>
              <a:t>a task management</a:t>
            </a:r>
            <a:br>
              <a:rPr lang="en-US" sz="2400" b="0" cap="all" dirty="0"/>
            </a:br>
            <a:r>
              <a:rPr lang="en-US" sz="2400" b="0" cap="all" dirty="0"/>
              <a:t>app</a:t>
            </a:r>
            <a:endParaRPr lang="en-US" sz="2400" cap="all" dirty="0"/>
          </a:p>
        </p:txBody>
      </p:sp>
      <p:sp>
        <p:nvSpPr>
          <p:cNvPr id="527" name="Freeform: Shape 526">
            <a:extLst>
              <a:ext uri="{FF2B5EF4-FFF2-40B4-BE49-F238E27FC236}">
                <a16:creationId xmlns:a16="http://schemas.microsoft.com/office/drawing/2014/main" id="{058E97B8-3278-4D63-89EC-C4580EF76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33412"/>
            <a:ext cx="1910252" cy="274628"/>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solidFill>
            <a:schemeClr val="tx1"/>
          </a:solidFill>
          <a:ln w="2532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B0168936-CE5E-45A4-9FAA-820681A7B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68444"/>
            <a:ext cx="1910252" cy="274628"/>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solidFill>
            <a:schemeClr val="tx1"/>
          </a:solidFill>
          <a:ln w="25320" cap="flat">
            <a:noFill/>
            <a:prstDash val="solid"/>
            <a:miter/>
          </a:ln>
        </p:spPr>
        <p:txBody>
          <a:bodyPr rtlCol="0" anchor="ctr"/>
          <a:lstStyle/>
          <a:p>
            <a:endParaRPr lang="en-US"/>
          </a:p>
        </p:txBody>
      </p:sp>
      <p:grpSp>
        <p:nvGrpSpPr>
          <p:cNvPr id="531" name="Group 530">
            <a:extLst>
              <a:ext uri="{FF2B5EF4-FFF2-40B4-BE49-F238E27FC236}">
                <a16:creationId xmlns:a16="http://schemas.microsoft.com/office/drawing/2014/main" id="{EB414A95-9CF6-4787-B6F4-736E75DFB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3" y="4864099"/>
            <a:ext cx="2085971" cy="1993901"/>
            <a:chOff x="3121343" y="4864099"/>
            <a:chExt cx="2085971" cy="1993901"/>
          </a:xfrm>
          <a:solidFill>
            <a:schemeClr val="tx1"/>
          </a:solidFill>
        </p:grpSpPr>
        <p:sp>
          <p:nvSpPr>
            <p:cNvPr id="532" name="Freeform: Shape 531">
              <a:extLst>
                <a:ext uri="{FF2B5EF4-FFF2-40B4-BE49-F238E27FC236}">
                  <a16:creationId xmlns:a16="http://schemas.microsoft.com/office/drawing/2014/main" id="{3E55EDEC-1A3E-44D4-9F1C-5FAEB4823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AF352701-4D72-4D42-BED8-F30782F566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FCE7DD15-248D-407F-9BBA-87DCEF3C9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1F249086-A196-41DD-BC96-CA27D2C9E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0BF07749-D7D0-470F-9C12-E8D19EB1D3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A05B1B7D-CE78-4677-BE51-133F4425E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76CEA59F-3271-46D6-9CBC-F7C8DED96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868256DC-CD27-4A4B-8A1B-E315CADF26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8B4D0082-FA6D-4E6D-BACC-89F325389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D10D35FD-C3A9-4C0A-BC06-140E6D6F68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9525" cap="flat">
              <a:noFill/>
              <a:prstDash val="solid"/>
              <a:miter/>
            </a:ln>
          </p:spPr>
          <p:txBody>
            <a:bodyPr wrap="square" rtlCol="0" anchor="ctr">
              <a:noAutofit/>
            </a:bodyPr>
            <a:lstStyle/>
            <a:p>
              <a:endParaRPr lang="en-US"/>
            </a:p>
          </p:txBody>
        </p:sp>
        <p:sp>
          <p:nvSpPr>
            <p:cNvPr id="542" name="Freeform: Shape 541">
              <a:extLst>
                <a:ext uri="{FF2B5EF4-FFF2-40B4-BE49-F238E27FC236}">
                  <a16:creationId xmlns:a16="http://schemas.microsoft.com/office/drawing/2014/main" id="{24A8F3F5-01DB-4D7F-865A-A033D7653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9525" cap="flat">
              <a:noFill/>
              <a:prstDash val="solid"/>
              <a:miter/>
            </a:ln>
          </p:spPr>
          <p:txBody>
            <a:bodyPr wrap="square" rtlCol="0" anchor="ctr">
              <a:noAutofit/>
            </a:bodyPr>
            <a:lstStyle/>
            <a:p>
              <a:endParaRPr lang="en-US"/>
            </a:p>
          </p:txBody>
        </p:sp>
        <p:sp>
          <p:nvSpPr>
            <p:cNvPr id="543" name="Freeform: Shape 542">
              <a:extLst>
                <a:ext uri="{FF2B5EF4-FFF2-40B4-BE49-F238E27FC236}">
                  <a16:creationId xmlns:a16="http://schemas.microsoft.com/office/drawing/2014/main" id="{B269D5FA-3DC7-4503-A9AC-DB43F5AA2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9525" cap="flat">
              <a:noFill/>
              <a:prstDash val="solid"/>
              <a:miter/>
            </a:ln>
          </p:spPr>
          <p:txBody>
            <a:bodyPr wrap="square" rtlCol="0" anchor="ctr">
              <a:noAutofit/>
            </a:bodyPr>
            <a:lstStyle/>
            <a:p>
              <a:endParaRPr lang="en-US"/>
            </a:p>
          </p:txBody>
        </p:sp>
        <p:sp>
          <p:nvSpPr>
            <p:cNvPr id="544" name="Freeform: Shape 543">
              <a:extLst>
                <a:ext uri="{FF2B5EF4-FFF2-40B4-BE49-F238E27FC236}">
                  <a16:creationId xmlns:a16="http://schemas.microsoft.com/office/drawing/2014/main" id="{FEB6DAF0-32D8-49F4-AE4A-0278A314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5" name="Picture Placeholder 4">
            <a:extLst>
              <a:ext uri="{FF2B5EF4-FFF2-40B4-BE49-F238E27FC236}">
                <a16:creationId xmlns:a16="http://schemas.microsoft.com/office/drawing/2014/main" id="{FAE56116-49EA-4973-0D24-10AF4671F94E}"/>
              </a:ext>
            </a:extLst>
          </p:cNvPr>
          <p:cNvPicPr>
            <a:picLocks noGrp="1" noChangeAspect="1"/>
          </p:cNvPicPr>
          <p:nvPr>
            <p:ph type="pic" sz="quarter" idx="13"/>
          </p:nvPr>
        </p:nvPicPr>
        <p:blipFill>
          <a:blip r:embed="rId3">
            <a:extLst>
              <a:ext uri="{96DAC541-7B7A-43D3-8B79-37D633B846F1}">
                <asvg:svgBlip xmlns:asvg="http://schemas.microsoft.com/office/drawing/2016/SVG/main" r:embed="rId4"/>
              </a:ext>
            </a:extLst>
          </a:blip>
          <a:srcRect l="19" r="19"/>
          <a:stretch>
            <a:fillRect/>
          </a:stretch>
        </p:blipFill>
        <p:spPr>
          <a:xfrm>
            <a:off x="1745918" y="2212356"/>
            <a:ext cx="3216110" cy="3217333"/>
          </a:xfrm>
          <a:prstGeom prst="rect">
            <a:avLst/>
          </a:prstGeom>
        </p:spPr>
      </p:pic>
      <p:sp>
        <p:nvSpPr>
          <p:cNvPr id="81" name="Subtitle 80">
            <a:extLst>
              <a:ext uri="{FF2B5EF4-FFF2-40B4-BE49-F238E27FC236}">
                <a16:creationId xmlns:a16="http://schemas.microsoft.com/office/drawing/2014/main" id="{3F9E8A38-46A0-49FF-8F72-481E44F49E38}"/>
              </a:ext>
            </a:extLst>
          </p:cNvPr>
          <p:cNvSpPr>
            <a:spLocks noGrp="1"/>
          </p:cNvSpPr>
          <p:nvPr>
            <p:ph type="subTitle" idx="1"/>
          </p:nvPr>
        </p:nvSpPr>
        <p:spPr>
          <a:xfrm>
            <a:off x="6234868" y="1130845"/>
            <a:ext cx="5217173" cy="5085699"/>
          </a:xfrm>
        </p:spPr>
        <p:txBody>
          <a:bodyPr vert="horz" lIns="91440" tIns="45720" rIns="91440" bIns="45720" rtlCol="0">
            <a:normAutofit/>
          </a:bodyPr>
          <a:lstStyle/>
          <a:p>
            <a:pPr marL="0" algn="l">
              <a:buFont typeface="Arial" panose="020B0604020202020204" pitchFamily="34" charset="0"/>
              <a:buChar char="•"/>
            </a:pPr>
            <a:r>
              <a:rPr lang="en-US" cap="all" dirty="0"/>
              <a:t>Badr El-Said</a:t>
            </a:r>
          </a:p>
          <a:p>
            <a:pPr marL="0" algn="l">
              <a:buFont typeface="Arial" panose="020B0604020202020204" pitchFamily="34" charset="0"/>
              <a:buChar char="•"/>
            </a:pPr>
            <a:r>
              <a:rPr lang="en-US" cap="all" dirty="0"/>
              <a:t>Adham Anas</a:t>
            </a:r>
          </a:p>
          <a:p>
            <a:pPr marL="0" algn="l">
              <a:buFont typeface="Arial" panose="020B0604020202020204" pitchFamily="34" charset="0"/>
              <a:buChar char="•"/>
            </a:pPr>
            <a:r>
              <a:rPr lang="en-US" cap="all" dirty="0"/>
              <a:t>Nour Khaled</a:t>
            </a:r>
          </a:p>
          <a:p>
            <a:pPr marL="0" algn="l">
              <a:buFont typeface="Arial" panose="020B0604020202020204" pitchFamily="34" charset="0"/>
              <a:buChar char="•"/>
            </a:pPr>
            <a:r>
              <a:rPr lang="en-US" cap="all" dirty="0"/>
              <a:t>Ali el-deen maher</a:t>
            </a:r>
          </a:p>
          <a:p>
            <a:pPr marL="0" algn="l">
              <a:buFont typeface="Arial" panose="020B0604020202020204" pitchFamily="34" charset="0"/>
              <a:buChar char="•"/>
            </a:pPr>
            <a:r>
              <a:rPr lang="en-US" cap="all" dirty="0"/>
              <a:t>Mohamed Mostafa</a:t>
            </a:r>
          </a:p>
          <a:p>
            <a:pPr marL="0" algn="l">
              <a:buFont typeface="Arial" panose="020B0604020202020204" pitchFamily="34" charset="0"/>
              <a:buChar char="•"/>
            </a:pPr>
            <a:r>
              <a:rPr lang="en-US" cap="all" dirty="0"/>
              <a:t>Youssef awed</a:t>
            </a:r>
          </a:p>
          <a:p>
            <a:pPr marL="0" algn="l">
              <a:buFont typeface="Arial" panose="020B0604020202020204" pitchFamily="34" charset="0"/>
              <a:buChar char="•"/>
            </a:pPr>
            <a:endParaRPr lang="en-US" cap="all" dirty="0"/>
          </a:p>
        </p:txBody>
      </p:sp>
    </p:spTree>
    <p:extLst>
      <p:ext uri="{BB962C8B-B14F-4D97-AF65-F5344CB8AC3E}">
        <p14:creationId xmlns:p14="http://schemas.microsoft.com/office/powerpoint/2010/main" val="888131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B1C0E-96F3-742B-EC0E-8342D540CE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7CBDCA-6282-15A9-94CB-B3EC4228847C}"/>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435BA503-2357-7883-83BD-4BFCA53B460F}"/>
              </a:ext>
            </a:extLst>
          </p:cNvPr>
          <p:cNvSpPr>
            <a:spLocks noGrp="1"/>
          </p:cNvSpPr>
          <p:nvPr>
            <p:ph idx="4294967295"/>
          </p:nvPr>
        </p:nvSpPr>
        <p:spPr>
          <a:xfrm>
            <a:off x="1103585" y="1272750"/>
            <a:ext cx="10457793" cy="513693"/>
          </a:xfrm>
        </p:spPr>
        <p:txBody>
          <a:bodyPr>
            <a:normAutofit/>
          </a:bodyPr>
          <a:lstStyle/>
          <a:p>
            <a:pPr marL="514350" indent="-514350">
              <a:buFont typeface="+mj-lt"/>
              <a:buAutoNum type="arabicPeriod"/>
            </a:pPr>
            <a:r>
              <a:rPr lang="en-US" dirty="0"/>
              <a:t>Set the Task Title and Description</a:t>
            </a:r>
          </a:p>
        </p:txBody>
      </p:sp>
      <p:pic>
        <p:nvPicPr>
          <p:cNvPr id="6" name="Picture 5">
            <a:extLst>
              <a:ext uri="{FF2B5EF4-FFF2-40B4-BE49-F238E27FC236}">
                <a16:creationId xmlns:a16="http://schemas.microsoft.com/office/drawing/2014/main" id="{D4905EE1-3FCA-47A3-9B09-7F30CBC38DFB}"/>
              </a:ext>
            </a:extLst>
          </p:cNvPr>
          <p:cNvPicPr>
            <a:picLocks noChangeAspect="1"/>
          </p:cNvPicPr>
          <p:nvPr/>
        </p:nvPicPr>
        <p:blipFill>
          <a:blip r:embed="rId2"/>
          <a:stretch>
            <a:fillRect/>
          </a:stretch>
        </p:blipFill>
        <p:spPr>
          <a:xfrm>
            <a:off x="1921982" y="1947569"/>
            <a:ext cx="7640116" cy="4182059"/>
          </a:xfrm>
          <a:prstGeom prst="rect">
            <a:avLst/>
          </a:prstGeom>
        </p:spPr>
      </p:pic>
      <p:sp>
        <p:nvSpPr>
          <p:cNvPr id="5" name="Rectangle 4">
            <a:extLst>
              <a:ext uri="{FF2B5EF4-FFF2-40B4-BE49-F238E27FC236}">
                <a16:creationId xmlns:a16="http://schemas.microsoft.com/office/drawing/2014/main" id="{B82B8BAB-C5AC-54EA-98C6-51A44A13CEC3}"/>
              </a:ext>
            </a:extLst>
          </p:cNvPr>
          <p:cNvSpPr/>
          <p:nvPr/>
        </p:nvSpPr>
        <p:spPr>
          <a:xfrm>
            <a:off x="2035277" y="2753032"/>
            <a:ext cx="2448233" cy="54077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ED92AA1-7672-D169-1317-F198CC927462}"/>
              </a:ext>
            </a:extLst>
          </p:cNvPr>
          <p:cNvSpPr/>
          <p:nvPr/>
        </p:nvSpPr>
        <p:spPr>
          <a:xfrm>
            <a:off x="2035277" y="3293806"/>
            <a:ext cx="3795252" cy="27137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1277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ABBF3-D62A-55AE-1EE0-26A3270F04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D42B55-A0EB-121A-AC83-8DC82539F7AA}"/>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A48CF1CD-D35B-04DB-CE91-39734A606B21}"/>
              </a:ext>
            </a:extLst>
          </p:cNvPr>
          <p:cNvSpPr>
            <a:spLocks noGrp="1"/>
          </p:cNvSpPr>
          <p:nvPr>
            <p:ph idx="4294967295"/>
          </p:nvPr>
        </p:nvSpPr>
        <p:spPr>
          <a:xfrm>
            <a:off x="1103585" y="1272750"/>
            <a:ext cx="10457793" cy="513693"/>
          </a:xfrm>
        </p:spPr>
        <p:txBody>
          <a:bodyPr>
            <a:normAutofit/>
          </a:bodyPr>
          <a:lstStyle/>
          <a:p>
            <a:pPr marL="0" indent="0">
              <a:buNone/>
            </a:pPr>
            <a:r>
              <a:rPr lang="en-US" dirty="0"/>
              <a:t>2.    Set the task priority based on its importance for you</a:t>
            </a:r>
          </a:p>
        </p:txBody>
      </p:sp>
      <p:pic>
        <p:nvPicPr>
          <p:cNvPr id="8" name="Picture 7">
            <a:extLst>
              <a:ext uri="{FF2B5EF4-FFF2-40B4-BE49-F238E27FC236}">
                <a16:creationId xmlns:a16="http://schemas.microsoft.com/office/drawing/2014/main" id="{6B9D599F-A464-6017-93EE-BB92ACB56939}"/>
              </a:ext>
            </a:extLst>
          </p:cNvPr>
          <p:cNvPicPr>
            <a:picLocks noChangeAspect="1"/>
          </p:cNvPicPr>
          <p:nvPr/>
        </p:nvPicPr>
        <p:blipFill>
          <a:blip r:embed="rId2"/>
          <a:stretch>
            <a:fillRect/>
          </a:stretch>
        </p:blipFill>
        <p:spPr>
          <a:xfrm>
            <a:off x="1923167" y="2037166"/>
            <a:ext cx="7640116" cy="4182059"/>
          </a:xfrm>
          <a:prstGeom prst="rect">
            <a:avLst/>
          </a:prstGeom>
        </p:spPr>
      </p:pic>
      <p:sp>
        <p:nvSpPr>
          <p:cNvPr id="5" name="Rectangle 4">
            <a:extLst>
              <a:ext uri="{FF2B5EF4-FFF2-40B4-BE49-F238E27FC236}">
                <a16:creationId xmlns:a16="http://schemas.microsoft.com/office/drawing/2014/main" id="{E4C3C5C8-9C6E-D7C4-BDE5-AD5DC89F2549}"/>
              </a:ext>
            </a:extLst>
          </p:cNvPr>
          <p:cNvSpPr/>
          <p:nvPr/>
        </p:nvSpPr>
        <p:spPr>
          <a:xfrm>
            <a:off x="4493343" y="2888225"/>
            <a:ext cx="1415844" cy="112333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235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3AD73-0820-CF59-707A-5B74D96F934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E03969B-A235-E01A-F9AA-3790BEFEA5D1}"/>
              </a:ext>
            </a:extLst>
          </p:cNvPr>
          <p:cNvPicPr>
            <a:picLocks noChangeAspect="1"/>
          </p:cNvPicPr>
          <p:nvPr/>
        </p:nvPicPr>
        <p:blipFill>
          <a:blip r:embed="rId2"/>
          <a:stretch>
            <a:fillRect/>
          </a:stretch>
        </p:blipFill>
        <p:spPr>
          <a:xfrm>
            <a:off x="1921982" y="2068015"/>
            <a:ext cx="7640116" cy="4182059"/>
          </a:xfrm>
          <a:prstGeom prst="rect">
            <a:avLst/>
          </a:prstGeom>
        </p:spPr>
      </p:pic>
      <p:sp>
        <p:nvSpPr>
          <p:cNvPr id="2" name="Title 1">
            <a:extLst>
              <a:ext uri="{FF2B5EF4-FFF2-40B4-BE49-F238E27FC236}">
                <a16:creationId xmlns:a16="http://schemas.microsoft.com/office/drawing/2014/main" id="{1622E028-09AF-9F71-C9D3-97170496306A}"/>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8C717983-BF2D-1EFF-D837-C0BBD85640B8}"/>
              </a:ext>
            </a:extLst>
          </p:cNvPr>
          <p:cNvSpPr>
            <a:spLocks noGrp="1"/>
          </p:cNvSpPr>
          <p:nvPr>
            <p:ph idx="4294967295"/>
          </p:nvPr>
        </p:nvSpPr>
        <p:spPr>
          <a:xfrm>
            <a:off x="1103585" y="1272750"/>
            <a:ext cx="10457793" cy="513693"/>
          </a:xfrm>
        </p:spPr>
        <p:txBody>
          <a:bodyPr>
            <a:normAutofit/>
          </a:bodyPr>
          <a:lstStyle/>
          <a:p>
            <a:pPr marL="0" indent="0">
              <a:buNone/>
            </a:pPr>
            <a:r>
              <a:rPr lang="en-US" dirty="0"/>
              <a:t>3.   Choose a tag for your task to categorize it (optional)</a:t>
            </a:r>
          </a:p>
        </p:txBody>
      </p:sp>
      <p:sp>
        <p:nvSpPr>
          <p:cNvPr id="5" name="Rectangle 4">
            <a:extLst>
              <a:ext uri="{FF2B5EF4-FFF2-40B4-BE49-F238E27FC236}">
                <a16:creationId xmlns:a16="http://schemas.microsoft.com/office/drawing/2014/main" id="{97D18F4B-9A5B-4BC0-A76E-68F71D7F5270}"/>
              </a:ext>
            </a:extLst>
          </p:cNvPr>
          <p:cNvSpPr/>
          <p:nvPr/>
        </p:nvSpPr>
        <p:spPr>
          <a:xfrm>
            <a:off x="6479459" y="2867332"/>
            <a:ext cx="2605548" cy="129171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3528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7E20A-A321-D4D1-F0E7-ED4D7D676DD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9A5AFB1-B31D-2341-B6B4-CF713BD1FF27}"/>
              </a:ext>
            </a:extLst>
          </p:cNvPr>
          <p:cNvPicPr>
            <a:picLocks noChangeAspect="1"/>
          </p:cNvPicPr>
          <p:nvPr/>
        </p:nvPicPr>
        <p:blipFill>
          <a:blip r:embed="rId2"/>
          <a:stretch>
            <a:fillRect/>
          </a:stretch>
        </p:blipFill>
        <p:spPr>
          <a:xfrm>
            <a:off x="1921982" y="1947569"/>
            <a:ext cx="7640116" cy="4182059"/>
          </a:xfrm>
          <a:prstGeom prst="rect">
            <a:avLst/>
          </a:prstGeom>
        </p:spPr>
      </p:pic>
      <p:sp>
        <p:nvSpPr>
          <p:cNvPr id="2" name="Title 1">
            <a:extLst>
              <a:ext uri="{FF2B5EF4-FFF2-40B4-BE49-F238E27FC236}">
                <a16:creationId xmlns:a16="http://schemas.microsoft.com/office/drawing/2014/main" id="{EF9859F7-DBF1-00B4-E7EA-EC8F303D7A3E}"/>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E04FD160-6E60-8B62-D764-0C9C6BAD9DA8}"/>
              </a:ext>
            </a:extLst>
          </p:cNvPr>
          <p:cNvSpPr>
            <a:spLocks noGrp="1"/>
          </p:cNvSpPr>
          <p:nvPr>
            <p:ph idx="4294967295"/>
          </p:nvPr>
        </p:nvSpPr>
        <p:spPr>
          <a:xfrm>
            <a:off x="1103585" y="1272750"/>
            <a:ext cx="10457793" cy="513693"/>
          </a:xfrm>
        </p:spPr>
        <p:txBody>
          <a:bodyPr>
            <a:normAutofit/>
          </a:bodyPr>
          <a:lstStyle/>
          <a:p>
            <a:pPr marL="0" indent="0">
              <a:buNone/>
            </a:pPr>
            <a:r>
              <a:rPr lang="en-US" dirty="0"/>
              <a:t>4.   Set the deadline/Due Date  for the task</a:t>
            </a:r>
          </a:p>
        </p:txBody>
      </p:sp>
      <p:sp>
        <p:nvSpPr>
          <p:cNvPr id="5" name="Rectangle 4">
            <a:extLst>
              <a:ext uri="{FF2B5EF4-FFF2-40B4-BE49-F238E27FC236}">
                <a16:creationId xmlns:a16="http://schemas.microsoft.com/office/drawing/2014/main" id="{72571F85-2D8F-E347-6E2D-CD9F0538E3AE}"/>
              </a:ext>
            </a:extLst>
          </p:cNvPr>
          <p:cNvSpPr/>
          <p:nvPr/>
        </p:nvSpPr>
        <p:spPr>
          <a:xfrm>
            <a:off x="6164826" y="4159045"/>
            <a:ext cx="2890684" cy="65876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1468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A5EAC-353D-A274-8F59-C727F37F66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B99FE7-6C7E-D1E9-5266-418257E28C54}"/>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5690FE15-E0CA-9C05-CCFB-1DBC0B2A8C57}"/>
              </a:ext>
            </a:extLst>
          </p:cNvPr>
          <p:cNvSpPr>
            <a:spLocks noGrp="1"/>
          </p:cNvSpPr>
          <p:nvPr>
            <p:ph idx="4294967295"/>
          </p:nvPr>
        </p:nvSpPr>
        <p:spPr>
          <a:xfrm>
            <a:off x="995430" y="1415121"/>
            <a:ext cx="10457793" cy="513693"/>
          </a:xfrm>
        </p:spPr>
        <p:txBody>
          <a:bodyPr>
            <a:normAutofit fontScale="77500" lnSpcReduction="20000"/>
          </a:bodyPr>
          <a:lstStyle/>
          <a:p>
            <a:pPr marL="0" indent="0">
              <a:buNone/>
            </a:pPr>
            <a:r>
              <a:rPr lang="en-US" dirty="0"/>
              <a:t>5.   Choose the repeating manner of the task (None, daily, weekly, monthly, yearly)   </a:t>
            </a:r>
          </a:p>
        </p:txBody>
      </p:sp>
      <p:pic>
        <p:nvPicPr>
          <p:cNvPr id="7" name="Picture 6">
            <a:extLst>
              <a:ext uri="{FF2B5EF4-FFF2-40B4-BE49-F238E27FC236}">
                <a16:creationId xmlns:a16="http://schemas.microsoft.com/office/drawing/2014/main" id="{7E30E677-541A-36EF-E997-62ED5ACC31ED}"/>
              </a:ext>
            </a:extLst>
          </p:cNvPr>
          <p:cNvPicPr>
            <a:picLocks noChangeAspect="1"/>
          </p:cNvPicPr>
          <p:nvPr/>
        </p:nvPicPr>
        <p:blipFill>
          <a:blip r:embed="rId2"/>
          <a:stretch>
            <a:fillRect/>
          </a:stretch>
        </p:blipFill>
        <p:spPr>
          <a:xfrm>
            <a:off x="1794162" y="2068015"/>
            <a:ext cx="7640116" cy="4182059"/>
          </a:xfrm>
          <a:prstGeom prst="rect">
            <a:avLst/>
          </a:prstGeom>
        </p:spPr>
      </p:pic>
      <p:sp>
        <p:nvSpPr>
          <p:cNvPr id="5" name="Rectangle 4">
            <a:extLst>
              <a:ext uri="{FF2B5EF4-FFF2-40B4-BE49-F238E27FC236}">
                <a16:creationId xmlns:a16="http://schemas.microsoft.com/office/drawing/2014/main" id="{F961CDA0-E7A3-3E29-EA21-6E26DCD5FFCC}"/>
              </a:ext>
            </a:extLst>
          </p:cNvPr>
          <p:cNvSpPr/>
          <p:nvPr/>
        </p:nvSpPr>
        <p:spPr>
          <a:xfrm>
            <a:off x="6980903" y="4926489"/>
            <a:ext cx="1632155" cy="14251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8541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51837-B7B0-B750-D561-59DBEF3C59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F0CFA8-2266-DE07-F192-57BA5C921472}"/>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14CF22B6-3DE5-F1EB-F6EB-C8388641035F}"/>
              </a:ext>
            </a:extLst>
          </p:cNvPr>
          <p:cNvSpPr>
            <a:spLocks noGrp="1"/>
          </p:cNvSpPr>
          <p:nvPr>
            <p:ph idx="4294967295"/>
          </p:nvPr>
        </p:nvSpPr>
        <p:spPr>
          <a:xfrm>
            <a:off x="995430" y="1415121"/>
            <a:ext cx="10457793" cy="513693"/>
          </a:xfrm>
        </p:spPr>
        <p:txBody>
          <a:bodyPr>
            <a:normAutofit/>
          </a:bodyPr>
          <a:lstStyle/>
          <a:p>
            <a:r>
              <a:rPr lang="en-US" dirty="0"/>
              <a:t> We can add also an event the same way as the task</a:t>
            </a:r>
          </a:p>
        </p:txBody>
      </p:sp>
      <p:pic>
        <p:nvPicPr>
          <p:cNvPr id="6" name="Picture 5">
            <a:extLst>
              <a:ext uri="{FF2B5EF4-FFF2-40B4-BE49-F238E27FC236}">
                <a16:creationId xmlns:a16="http://schemas.microsoft.com/office/drawing/2014/main" id="{FEA5E026-DD79-65D1-3C58-4FC6E64AB98B}"/>
              </a:ext>
            </a:extLst>
          </p:cNvPr>
          <p:cNvPicPr>
            <a:picLocks noChangeAspect="1"/>
          </p:cNvPicPr>
          <p:nvPr/>
        </p:nvPicPr>
        <p:blipFill>
          <a:blip r:embed="rId2"/>
          <a:stretch>
            <a:fillRect/>
          </a:stretch>
        </p:blipFill>
        <p:spPr>
          <a:xfrm>
            <a:off x="2275942" y="2220216"/>
            <a:ext cx="7640116" cy="4182059"/>
          </a:xfrm>
          <a:prstGeom prst="rect">
            <a:avLst/>
          </a:prstGeom>
        </p:spPr>
      </p:pic>
    </p:spTree>
    <p:extLst>
      <p:ext uri="{BB962C8B-B14F-4D97-AF65-F5344CB8AC3E}">
        <p14:creationId xmlns:p14="http://schemas.microsoft.com/office/powerpoint/2010/main" val="136121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0E5A2-9B48-608D-B5CB-A952F5AE71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9485D-A9D1-7115-1FFC-0B84BD77BFF8}"/>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950DF3E8-7533-8D60-1B01-76FF428C1731}"/>
              </a:ext>
            </a:extLst>
          </p:cNvPr>
          <p:cNvSpPr>
            <a:spLocks noGrp="1"/>
          </p:cNvSpPr>
          <p:nvPr>
            <p:ph idx="4294967295"/>
          </p:nvPr>
        </p:nvSpPr>
        <p:spPr>
          <a:xfrm>
            <a:off x="1103585" y="1272750"/>
            <a:ext cx="10457793" cy="513693"/>
          </a:xfrm>
        </p:spPr>
        <p:txBody>
          <a:bodyPr>
            <a:normAutofit/>
          </a:bodyPr>
          <a:lstStyle/>
          <a:p>
            <a:pPr marL="0" indent="0">
              <a:buNone/>
            </a:pPr>
            <a:r>
              <a:rPr lang="en-US" dirty="0"/>
              <a:t>6.   Example of creating a task</a:t>
            </a:r>
          </a:p>
        </p:txBody>
      </p:sp>
      <p:pic>
        <p:nvPicPr>
          <p:cNvPr id="6" name="Picture 5">
            <a:extLst>
              <a:ext uri="{FF2B5EF4-FFF2-40B4-BE49-F238E27FC236}">
                <a16:creationId xmlns:a16="http://schemas.microsoft.com/office/drawing/2014/main" id="{98F55CB9-F6F4-928B-7DAC-1F57F9FF29DC}"/>
              </a:ext>
            </a:extLst>
          </p:cNvPr>
          <p:cNvPicPr>
            <a:picLocks noChangeAspect="1"/>
          </p:cNvPicPr>
          <p:nvPr/>
        </p:nvPicPr>
        <p:blipFill>
          <a:blip r:embed="rId2"/>
          <a:stretch>
            <a:fillRect/>
          </a:stretch>
        </p:blipFill>
        <p:spPr>
          <a:xfrm>
            <a:off x="2275942" y="2021257"/>
            <a:ext cx="7640116" cy="4182059"/>
          </a:xfrm>
          <a:prstGeom prst="rect">
            <a:avLst/>
          </a:prstGeom>
        </p:spPr>
      </p:pic>
    </p:spTree>
    <p:extLst>
      <p:ext uri="{BB962C8B-B14F-4D97-AF65-F5344CB8AC3E}">
        <p14:creationId xmlns:p14="http://schemas.microsoft.com/office/powerpoint/2010/main" val="267513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E8884-4D9A-39C7-FC15-E661B1E7C7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D79FB2-DED9-6C2B-1558-C1CF6A4703BC}"/>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EA4054CF-3B85-A681-32FF-AB31B3E74F4F}"/>
              </a:ext>
            </a:extLst>
          </p:cNvPr>
          <p:cNvSpPr>
            <a:spLocks noGrp="1"/>
          </p:cNvSpPr>
          <p:nvPr>
            <p:ph idx="4294967295"/>
          </p:nvPr>
        </p:nvSpPr>
        <p:spPr>
          <a:xfrm>
            <a:off x="1103585" y="1272750"/>
            <a:ext cx="10457793" cy="513693"/>
          </a:xfrm>
        </p:spPr>
        <p:txBody>
          <a:bodyPr>
            <a:normAutofit/>
          </a:bodyPr>
          <a:lstStyle/>
          <a:p>
            <a:pPr marL="0" indent="0">
              <a:buNone/>
            </a:pPr>
            <a:r>
              <a:rPr lang="en-US" dirty="0"/>
              <a:t>6.   Example of creating a task</a:t>
            </a:r>
          </a:p>
        </p:txBody>
      </p:sp>
      <p:pic>
        <p:nvPicPr>
          <p:cNvPr id="5" name="Picture 4">
            <a:extLst>
              <a:ext uri="{FF2B5EF4-FFF2-40B4-BE49-F238E27FC236}">
                <a16:creationId xmlns:a16="http://schemas.microsoft.com/office/drawing/2014/main" id="{28FEB0D6-036F-BE13-783B-291E268977EB}"/>
              </a:ext>
            </a:extLst>
          </p:cNvPr>
          <p:cNvPicPr>
            <a:picLocks noChangeAspect="1"/>
          </p:cNvPicPr>
          <p:nvPr/>
        </p:nvPicPr>
        <p:blipFill>
          <a:blip r:embed="rId2"/>
          <a:stretch>
            <a:fillRect/>
          </a:stretch>
        </p:blipFill>
        <p:spPr>
          <a:xfrm>
            <a:off x="1962778" y="1946658"/>
            <a:ext cx="8266444" cy="4391550"/>
          </a:xfrm>
          <a:prstGeom prst="rect">
            <a:avLst/>
          </a:prstGeom>
          <a:ln w="28575">
            <a:solidFill>
              <a:schemeClr val="tx1">
                <a:lumMod val="95000"/>
                <a:lumOff val="5000"/>
              </a:schemeClr>
            </a:solidFill>
          </a:ln>
        </p:spPr>
      </p:pic>
      <p:sp>
        <p:nvSpPr>
          <p:cNvPr id="7" name="Rectangle 6">
            <a:extLst>
              <a:ext uri="{FF2B5EF4-FFF2-40B4-BE49-F238E27FC236}">
                <a16:creationId xmlns:a16="http://schemas.microsoft.com/office/drawing/2014/main" id="{BB4EF36D-C248-36B3-A44D-03CAF2F1D77A}"/>
              </a:ext>
            </a:extLst>
          </p:cNvPr>
          <p:cNvSpPr/>
          <p:nvPr/>
        </p:nvSpPr>
        <p:spPr>
          <a:xfrm>
            <a:off x="2602524" y="4142433"/>
            <a:ext cx="7506117" cy="14251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125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87E03-2D20-1FA2-FB89-E1269D8C12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6EAB40-4037-A2E8-B4E2-9A62E3417962}"/>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28640A93-F25C-44C1-EAFD-BA39A7F128D8}"/>
              </a:ext>
            </a:extLst>
          </p:cNvPr>
          <p:cNvSpPr>
            <a:spLocks noGrp="1"/>
          </p:cNvSpPr>
          <p:nvPr>
            <p:ph idx="4294967295"/>
          </p:nvPr>
        </p:nvSpPr>
        <p:spPr>
          <a:xfrm>
            <a:off x="1103585" y="1272750"/>
            <a:ext cx="10457793" cy="513693"/>
          </a:xfrm>
        </p:spPr>
        <p:txBody>
          <a:bodyPr>
            <a:normAutofit/>
          </a:bodyPr>
          <a:lstStyle/>
          <a:p>
            <a:r>
              <a:rPr lang="en-US" dirty="0"/>
              <a:t>We can enter any number of subtasks for a single tasks</a:t>
            </a:r>
          </a:p>
        </p:txBody>
      </p:sp>
      <p:pic>
        <p:nvPicPr>
          <p:cNvPr id="10" name="Picture 9">
            <a:extLst>
              <a:ext uri="{FF2B5EF4-FFF2-40B4-BE49-F238E27FC236}">
                <a16:creationId xmlns:a16="http://schemas.microsoft.com/office/drawing/2014/main" id="{517FA1BF-E762-E9E9-15D5-61CDC177C34C}"/>
              </a:ext>
            </a:extLst>
          </p:cNvPr>
          <p:cNvPicPr>
            <a:picLocks noChangeAspect="1"/>
          </p:cNvPicPr>
          <p:nvPr/>
        </p:nvPicPr>
        <p:blipFill>
          <a:blip r:embed="rId2"/>
          <a:stretch>
            <a:fillRect/>
          </a:stretch>
        </p:blipFill>
        <p:spPr>
          <a:xfrm>
            <a:off x="630622" y="2549726"/>
            <a:ext cx="10930756" cy="2240870"/>
          </a:xfrm>
          <a:prstGeom prst="rect">
            <a:avLst/>
          </a:prstGeom>
        </p:spPr>
      </p:pic>
      <p:sp>
        <p:nvSpPr>
          <p:cNvPr id="11" name="Rectangle 10">
            <a:extLst>
              <a:ext uri="{FF2B5EF4-FFF2-40B4-BE49-F238E27FC236}">
                <a16:creationId xmlns:a16="http://schemas.microsoft.com/office/drawing/2014/main" id="{AFE8F419-7662-3026-2E6A-20CA4BE20E8E}"/>
              </a:ext>
            </a:extLst>
          </p:cNvPr>
          <p:cNvSpPr/>
          <p:nvPr/>
        </p:nvSpPr>
        <p:spPr>
          <a:xfrm>
            <a:off x="7636747" y="3494314"/>
            <a:ext cx="3788229" cy="111787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8963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FDDC9-BCA5-1852-32B4-61C8663FE0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FD8365-DDA2-858B-7CCE-DF912F562D9C}"/>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0BFB1AA0-82FB-799F-0882-2588A82C4702}"/>
              </a:ext>
            </a:extLst>
          </p:cNvPr>
          <p:cNvSpPr>
            <a:spLocks noGrp="1"/>
          </p:cNvSpPr>
          <p:nvPr>
            <p:ph idx="4294967295"/>
          </p:nvPr>
        </p:nvSpPr>
        <p:spPr>
          <a:xfrm>
            <a:off x="1103585" y="1272750"/>
            <a:ext cx="10457793" cy="513693"/>
          </a:xfrm>
        </p:spPr>
        <p:txBody>
          <a:bodyPr>
            <a:normAutofit/>
          </a:bodyPr>
          <a:lstStyle/>
          <a:p>
            <a:r>
              <a:rPr lang="en-US" dirty="0"/>
              <a:t>By clicking on “Edit” button , we can edit the current task</a:t>
            </a:r>
          </a:p>
        </p:txBody>
      </p:sp>
      <p:pic>
        <p:nvPicPr>
          <p:cNvPr id="13" name="Picture 12" descr="A screenshot of a computer&#10;&#10;Description automatically generated">
            <a:extLst>
              <a:ext uri="{FF2B5EF4-FFF2-40B4-BE49-F238E27FC236}">
                <a16:creationId xmlns:a16="http://schemas.microsoft.com/office/drawing/2014/main" id="{322A1C37-F061-02D7-072A-C6476EEC07A7}"/>
              </a:ext>
            </a:extLst>
          </p:cNvPr>
          <p:cNvPicPr>
            <a:picLocks noChangeAspect="1"/>
          </p:cNvPicPr>
          <p:nvPr/>
        </p:nvPicPr>
        <p:blipFill>
          <a:blip r:embed="rId2"/>
          <a:stretch>
            <a:fillRect/>
          </a:stretch>
        </p:blipFill>
        <p:spPr>
          <a:xfrm>
            <a:off x="1807779" y="1898467"/>
            <a:ext cx="8429296" cy="4478064"/>
          </a:xfrm>
          <a:prstGeom prst="rect">
            <a:avLst/>
          </a:prstGeom>
        </p:spPr>
      </p:pic>
      <p:sp>
        <p:nvSpPr>
          <p:cNvPr id="4" name="Oval 3">
            <a:extLst>
              <a:ext uri="{FF2B5EF4-FFF2-40B4-BE49-F238E27FC236}">
                <a16:creationId xmlns:a16="http://schemas.microsoft.com/office/drawing/2014/main" id="{D28E60D9-CBC9-6C5E-AD45-32BB0C93457D}"/>
              </a:ext>
            </a:extLst>
          </p:cNvPr>
          <p:cNvSpPr/>
          <p:nvPr/>
        </p:nvSpPr>
        <p:spPr>
          <a:xfrm>
            <a:off x="8252329" y="2946679"/>
            <a:ext cx="864158" cy="48232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2334117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DB8235-1304-4172-AC66-0D702AECD94D}"/>
              </a:ext>
            </a:extLst>
          </p:cNvPr>
          <p:cNvSpPr>
            <a:spLocks noGrp="1"/>
          </p:cNvSpPr>
          <p:nvPr>
            <p:ph type="title"/>
          </p:nvPr>
        </p:nvSpPr>
        <p:spPr>
          <a:xfrm>
            <a:off x="2838271" y="1010170"/>
            <a:ext cx="5178019" cy="3713638"/>
          </a:xfrm>
        </p:spPr>
        <p:txBody>
          <a:bodyPr/>
          <a:lstStyle/>
          <a:p>
            <a:r>
              <a:rPr lang="en-US" dirty="0"/>
              <a:t>Plans are nothing; planning is everything</a:t>
            </a:r>
          </a:p>
        </p:txBody>
      </p:sp>
      <p:sp>
        <p:nvSpPr>
          <p:cNvPr id="2" name="Date Placeholder 1">
            <a:extLst>
              <a:ext uri="{FF2B5EF4-FFF2-40B4-BE49-F238E27FC236}">
                <a16:creationId xmlns:a16="http://schemas.microsoft.com/office/drawing/2014/main" id="{4780264F-581A-441B-9F2A-CEED8A2E04FE}"/>
              </a:ext>
            </a:extLst>
          </p:cNvPr>
          <p:cNvSpPr>
            <a:spLocks noGrp="1"/>
          </p:cNvSpPr>
          <p:nvPr>
            <p:ph type="dt" sz="half" idx="10"/>
          </p:nvPr>
        </p:nvSpPr>
        <p:spPr>
          <a:xfrm>
            <a:off x="838200" y="6356350"/>
            <a:ext cx="2743200" cy="365125"/>
          </a:xfrm>
        </p:spPr>
        <p:txBody>
          <a:bodyPr/>
          <a:lstStyle/>
          <a:p>
            <a:pPr lvl="0"/>
            <a:r>
              <a:rPr lang="en-US" noProof="0"/>
              <a:t>2/1/20XX</a:t>
            </a:r>
            <a:endParaRPr lang="en-US" noProof="0" dirty="0"/>
          </a:p>
        </p:txBody>
      </p:sp>
      <p:sp>
        <p:nvSpPr>
          <p:cNvPr id="3" name="Footer Placeholder 2">
            <a:extLst>
              <a:ext uri="{FF2B5EF4-FFF2-40B4-BE49-F238E27FC236}">
                <a16:creationId xmlns:a16="http://schemas.microsoft.com/office/drawing/2014/main" id="{C911102A-3894-4E98-993F-1814860041E3}"/>
              </a:ext>
            </a:extLst>
          </p:cNvPr>
          <p:cNvSpPr>
            <a:spLocks noGrp="1"/>
          </p:cNvSpPr>
          <p:nvPr>
            <p:ph type="ftr" sz="quarter" idx="11"/>
          </p:nvPr>
        </p:nvSpPr>
        <p:spPr>
          <a:xfrm>
            <a:off x="4038600" y="6356350"/>
            <a:ext cx="4114800" cy="365125"/>
          </a:xfrm>
        </p:spPr>
        <p:txBody>
          <a:bodyPr/>
          <a:lstStyle/>
          <a:p>
            <a:pPr lvl="0"/>
            <a:r>
              <a:rPr lang="en-US" noProof="0" dirty="0"/>
              <a:t>PRESENTATION TITLE</a:t>
            </a:r>
          </a:p>
        </p:txBody>
      </p:sp>
      <p:sp>
        <p:nvSpPr>
          <p:cNvPr id="4" name="Slide Number Placeholder 3">
            <a:extLst>
              <a:ext uri="{FF2B5EF4-FFF2-40B4-BE49-F238E27FC236}">
                <a16:creationId xmlns:a16="http://schemas.microsoft.com/office/drawing/2014/main" id="{7DEC6FF8-181E-4897-9463-A6F20768A5D0}"/>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2</a:t>
            </a:fld>
            <a:endParaRPr lang="en-US" noProof="0" dirty="0"/>
          </a:p>
        </p:txBody>
      </p:sp>
      <p:sp>
        <p:nvSpPr>
          <p:cNvPr id="7" name="Rectangle 1">
            <a:extLst>
              <a:ext uri="{FF2B5EF4-FFF2-40B4-BE49-F238E27FC236}">
                <a16:creationId xmlns:a16="http://schemas.microsoft.com/office/drawing/2014/main" id="{62F5AB34-E9FC-F837-15B8-480E8E2D08D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Dwight D. Eisenhower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5DEA3287-D0CB-E5CE-3025-85496EB8274F}"/>
              </a:ext>
            </a:extLst>
          </p:cNvPr>
          <p:cNvSpPr>
            <a:spLocks noChangeArrowheads="1"/>
          </p:cNvSpPr>
          <p:nvPr/>
        </p:nvSpPr>
        <p:spPr bwMode="auto">
          <a:xfrm>
            <a:off x="152400" y="-170765"/>
            <a:ext cx="3770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81652EB7-CD6A-086F-4EF5-D85598834BE3}"/>
              </a:ext>
            </a:extLst>
          </p:cNvPr>
          <p:cNvSpPr>
            <a:spLocks noChangeArrowheads="1"/>
          </p:cNvSpPr>
          <p:nvPr/>
        </p:nvSpPr>
        <p:spPr bwMode="auto">
          <a:xfrm>
            <a:off x="304800" y="-18365"/>
            <a:ext cx="3129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AF7F2495-5133-A2BA-249D-7576BA9F0A78}"/>
              </a:ext>
            </a:extLst>
          </p:cNvPr>
          <p:cNvSpPr>
            <a:spLocks noGrp="1" noChangeArrowheads="1"/>
          </p:cNvSpPr>
          <p:nvPr>
            <p:ph type="body" sz="quarter" idx="13"/>
          </p:nvPr>
        </p:nvSpPr>
        <p:spPr bwMode="auto">
          <a:xfrm>
            <a:off x="4038600" y="4801415"/>
            <a:ext cx="316785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mj-lt"/>
              </a:rPr>
              <a:t>Dwight D. Eisenhower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4753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3FF08-85D4-C7CD-EC4E-1F0FB5BE56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A68D0A-892B-B15C-039C-DFFD0DC9F6F1}"/>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69221990-474F-93EA-BEBE-A3F71A660E63}"/>
              </a:ext>
            </a:extLst>
          </p:cNvPr>
          <p:cNvSpPr>
            <a:spLocks noGrp="1"/>
          </p:cNvSpPr>
          <p:nvPr>
            <p:ph idx="4294967295"/>
          </p:nvPr>
        </p:nvSpPr>
        <p:spPr>
          <a:xfrm>
            <a:off x="1103585" y="1272750"/>
            <a:ext cx="10457793" cy="513693"/>
          </a:xfrm>
        </p:spPr>
        <p:txBody>
          <a:bodyPr>
            <a:normAutofit/>
          </a:bodyPr>
          <a:lstStyle/>
          <a:p>
            <a:r>
              <a:rPr lang="en-US" dirty="0"/>
              <a:t>In the Edit Window , we can edit any field of the previous fields</a:t>
            </a:r>
          </a:p>
        </p:txBody>
      </p:sp>
      <p:pic>
        <p:nvPicPr>
          <p:cNvPr id="8" name="Picture 7">
            <a:extLst>
              <a:ext uri="{FF2B5EF4-FFF2-40B4-BE49-F238E27FC236}">
                <a16:creationId xmlns:a16="http://schemas.microsoft.com/office/drawing/2014/main" id="{07C70023-8C6F-593B-AD23-B3951750665E}"/>
              </a:ext>
            </a:extLst>
          </p:cNvPr>
          <p:cNvPicPr>
            <a:picLocks noChangeAspect="1"/>
          </p:cNvPicPr>
          <p:nvPr/>
        </p:nvPicPr>
        <p:blipFill>
          <a:blip r:embed="rId2"/>
          <a:stretch>
            <a:fillRect/>
          </a:stretch>
        </p:blipFill>
        <p:spPr>
          <a:xfrm>
            <a:off x="2275942" y="2051403"/>
            <a:ext cx="7640116" cy="4182059"/>
          </a:xfrm>
          <a:prstGeom prst="rect">
            <a:avLst/>
          </a:prstGeom>
        </p:spPr>
      </p:pic>
    </p:spTree>
    <p:extLst>
      <p:ext uri="{BB962C8B-B14F-4D97-AF65-F5344CB8AC3E}">
        <p14:creationId xmlns:p14="http://schemas.microsoft.com/office/powerpoint/2010/main" val="3513476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9CD83-F4F0-D09B-BE32-06C24FF446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DC126-3760-583D-5C6A-2AED8067C4A3}"/>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1CD82468-2A54-C210-B8D4-CB2D81ABB1BA}"/>
              </a:ext>
            </a:extLst>
          </p:cNvPr>
          <p:cNvSpPr>
            <a:spLocks noGrp="1"/>
          </p:cNvSpPr>
          <p:nvPr>
            <p:ph idx="4294967295"/>
          </p:nvPr>
        </p:nvSpPr>
        <p:spPr>
          <a:xfrm>
            <a:off x="1103585" y="1272750"/>
            <a:ext cx="10457793" cy="513693"/>
          </a:xfrm>
        </p:spPr>
        <p:txBody>
          <a:bodyPr>
            <a:normAutofit/>
          </a:bodyPr>
          <a:lstStyle/>
          <a:p>
            <a:r>
              <a:rPr lang="en-US" dirty="0"/>
              <a:t>By clicking on “delete” button, we can remove the task</a:t>
            </a:r>
          </a:p>
        </p:txBody>
      </p:sp>
      <p:pic>
        <p:nvPicPr>
          <p:cNvPr id="13" name="Picture 12" descr="A screenshot of a computer&#10;&#10;Description automatically generated">
            <a:extLst>
              <a:ext uri="{FF2B5EF4-FFF2-40B4-BE49-F238E27FC236}">
                <a16:creationId xmlns:a16="http://schemas.microsoft.com/office/drawing/2014/main" id="{91E961A2-E454-D059-02A2-AD1DCEDA664C}"/>
              </a:ext>
            </a:extLst>
          </p:cNvPr>
          <p:cNvPicPr>
            <a:picLocks noChangeAspect="1"/>
          </p:cNvPicPr>
          <p:nvPr/>
        </p:nvPicPr>
        <p:blipFill>
          <a:blip r:embed="rId2"/>
          <a:stretch>
            <a:fillRect/>
          </a:stretch>
        </p:blipFill>
        <p:spPr>
          <a:xfrm>
            <a:off x="1807779" y="1898467"/>
            <a:ext cx="8429296" cy="4478064"/>
          </a:xfrm>
          <a:prstGeom prst="rect">
            <a:avLst/>
          </a:prstGeom>
        </p:spPr>
      </p:pic>
      <p:sp>
        <p:nvSpPr>
          <p:cNvPr id="4" name="Oval 3">
            <a:extLst>
              <a:ext uri="{FF2B5EF4-FFF2-40B4-BE49-F238E27FC236}">
                <a16:creationId xmlns:a16="http://schemas.microsoft.com/office/drawing/2014/main" id="{AFE7AD70-9D42-D1CD-5A2D-5512C64B96A7}"/>
              </a:ext>
            </a:extLst>
          </p:cNvPr>
          <p:cNvSpPr/>
          <p:nvPr/>
        </p:nvSpPr>
        <p:spPr>
          <a:xfrm>
            <a:off x="9019245" y="2946679"/>
            <a:ext cx="864158" cy="48232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1642825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67DFB-A573-6A65-B62D-E126568D39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B3BDDA-3FDD-ECC8-ABE7-DA03F8FC156E}"/>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89C16EC0-CABB-3686-9730-ACD29C32EA25}"/>
              </a:ext>
            </a:extLst>
          </p:cNvPr>
          <p:cNvSpPr>
            <a:spLocks noGrp="1"/>
          </p:cNvSpPr>
          <p:nvPr>
            <p:ph idx="4294967295"/>
          </p:nvPr>
        </p:nvSpPr>
        <p:spPr>
          <a:xfrm>
            <a:off x="1103585" y="1272750"/>
            <a:ext cx="10457793" cy="513693"/>
          </a:xfrm>
        </p:spPr>
        <p:txBody>
          <a:bodyPr>
            <a:noAutofit/>
          </a:bodyPr>
          <a:lstStyle/>
          <a:p>
            <a:r>
              <a:rPr lang="en-US" sz="1800" dirty="0"/>
              <a:t>By clicking on “Incompleted” button, the task marked as completed and the task bar changes to green</a:t>
            </a:r>
          </a:p>
        </p:txBody>
      </p:sp>
      <p:pic>
        <p:nvPicPr>
          <p:cNvPr id="6" name="Picture 5">
            <a:extLst>
              <a:ext uri="{FF2B5EF4-FFF2-40B4-BE49-F238E27FC236}">
                <a16:creationId xmlns:a16="http://schemas.microsoft.com/office/drawing/2014/main" id="{8DF2B3BD-C73D-4E93-CA20-8621060DF339}"/>
              </a:ext>
            </a:extLst>
          </p:cNvPr>
          <p:cNvPicPr>
            <a:picLocks noChangeAspect="1"/>
          </p:cNvPicPr>
          <p:nvPr/>
        </p:nvPicPr>
        <p:blipFill>
          <a:blip r:embed="rId2"/>
          <a:stretch>
            <a:fillRect/>
          </a:stretch>
        </p:blipFill>
        <p:spPr>
          <a:xfrm>
            <a:off x="1514169" y="1773448"/>
            <a:ext cx="8908024" cy="4732390"/>
          </a:xfrm>
          <a:prstGeom prst="rect">
            <a:avLst/>
          </a:prstGeom>
        </p:spPr>
      </p:pic>
      <p:sp>
        <p:nvSpPr>
          <p:cNvPr id="4" name="Oval 3">
            <a:extLst>
              <a:ext uri="{FF2B5EF4-FFF2-40B4-BE49-F238E27FC236}">
                <a16:creationId xmlns:a16="http://schemas.microsoft.com/office/drawing/2014/main" id="{833C7AE9-46F0-7754-E6DF-DC2E84936762}"/>
              </a:ext>
            </a:extLst>
          </p:cNvPr>
          <p:cNvSpPr/>
          <p:nvPr/>
        </p:nvSpPr>
        <p:spPr>
          <a:xfrm>
            <a:off x="7438629" y="2874276"/>
            <a:ext cx="864158" cy="48232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1539766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BE7B0-A459-E62E-FC8D-E0E57FA736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22128D-9623-E6E7-BF92-F9C82619CCA8}"/>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830A73C7-B551-607E-AD80-FA57836DC449}"/>
              </a:ext>
            </a:extLst>
          </p:cNvPr>
          <p:cNvSpPr>
            <a:spLocks noGrp="1"/>
          </p:cNvSpPr>
          <p:nvPr>
            <p:ph idx="4294967295"/>
          </p:nvPr>
        </p:nvSpPr>
        <p:spPr>
          <a:xfrm>
            <a:off x="1103585" y="1272750"/>
            <a:ext cx="10457793" cy="513693"/>
          </a:xfrm>
        </p:spPr>
        <p:txBody>
          <a:bodyPr>
            <a:noAutofit/>
          </a:bodyPr>
          <a:lstStyle/>
          <a:p>
            <a:r>
              <a:rPr lang="en-US" sz="2000" dirty="0"/>
              <a:t>We can search for the task based on its title </a:t>
            </a:r>
          </a:p>
        </p:txBody>
      </p:sp>
      <p:pic>
        <p:nvPicPr>
          <p:cNvPr id="5" name="Picture 4" descr="A screenshot of a computer&#10;&#10;Description automatically generated">
            <a:extLst>
              <a:ext uri="{FF2B5EF4-FFF2-40B4-BE49-F238E27FC236}">
                <a16:creationId xmlns:a16="http://schemas.microsoft.com/office/drawing/2014/main" id="{E1CDCB56-31DA-4ED8-CEF6-E141B09D4750}"/>
              </a:ext>
            </a:extLst>
          </p:cNvPr>
          <p:cNvPicPr>
            <a:picLocks noChangeAspect="1"/>
          </p:cNvPicPr>
          <p:nvPr/>
        </p:nvPicPr>
        <p:blipFill>
          <a:blip r:embed="rId2"/>
          <a:stretch>
            <a:fillRect/>
          </a:stretch>
        </p:blipFill>
        <p:spPr>
          <a:xfrm>
            <a:off x="1631182" y="1755516"/>
            <a:ext cx="8929636" cy="4743870"/>
          </a:xfrm>
          <a:prstGeom prst="rect">
            <a:avLst/>
          </a:prstGeom>
        </p:spPr>
      </p:pic>
      <p:sp>
        <p:nvSpPr>
          <p:cNvPr id="6" name="Rectangle 5">
            <a:extLst>
              <a:ext uri="{FF2B5EF4-FFF2-40B4-BE49-F238E27FC236}">
                <a16:creationId xmlns:a16="http://schemas.microsoft.com/office/drawing/2014/main" id="{4C971423-E5BE-CCDD-94DE-289CE244CEB3}"/>
              </a:ext>
            </a:extLst>
          </p:cNvPr>
          <p:cNvSpPr/>
          <p:nvPr/>
        </p:nvSpPr>
        <p:spPr>
          <a:xfrm>
            <a:off x="3145133" y="2190540"/>
            <a:ext cx="1266093" cy="35169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424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348FA-D0FA-24D4-0CCD-7BFBB4224F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BD19BB-2194-4942-EB74-B54D9E80DCC5}"/>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DD2A2B38-7E80-A896-940A-206CC75573B4}"/>
              </a:ext>
            </a:extLst>
          </p:cNvPr>
          <p:cNvSpPr>
            <a:spLocks noGrp="1"/>
          </p:cNvSpPr>
          <p:nvPr>
            <p:ph idx="4294967295"/>
          </p:nvPr>
        </p:nvSpPr>
        <p:spPr>
          <a:xfrm>
            <a:off x="1103585" y="1272750"/>
            <a:ext cx="10457793" cy="513693"/>
          </a:xfrm>
        </p:spPr>
        <p:txBody>
          <a:bodyPr>
            <a:noAutofit/>
          </a:bodyPr>
          <a:lstStyle/>
          <a:p>
            <a:r>
              <a:rPr lang="en-US" sz="2000" dirty="0"/>
              <a:t>We can also search for the task based on its tag </a:t>
            </a:r>
          </a:p>
        </p:txBody>
      </p:sp>
      <p:pic>
        <p:nvPicPr>
          <p:cNvPr id="7" name="Picture 6">
            <a:extLst>
              <a:ext uri="{FF2B5EF4-FFF2-40B4-BE49-F238E27FC236}">
                <a16:creationId xmlns:a16="http://schemas.microsoft.com/office/drawing/2014/main" id="{666F0DD5-BAC9-626A-4F28-AB4DF5173A02}"/>
              </a:ext>
            </a:extLst>
          </p:cNvPr>
          <p:cNvPicPr>
            <a:picLocks noChangeAspect="1"/>
          </p:cNvPicPr>
          <p:nvPr/>
        </p:nvPicPr>
        <p:blipFill>
          <a:blip r:embed="rId2"/>
          <a:stretch>
            <a:fillRect/>
          </a:stretch>
        </p:blipFill>
        <p:spPr>
          <a:xfrm>
            <a:off x="1590989" y="1706790"/>
            <a:ext cx="9010022" cy="4786572"/>
          </a:xfrm>
          <a:prstGeom prst="rect">
            <a:avLst/>
          </a:prstGeom>
        </p:spPr>
      </p:pic>
      <p:sp>
        <p:nvSpPr>
          <p:cNvPr id="8" name="Rectangle 7">
            <a:extLst>
              <a:ext uri="{FF2B5EF4-FFF2-40B4-BE49-F238E27FC236}">
                <a16:creationId xmlns:a16="http://schemas.microsoft.com/office/drawing/2014/main" id="{6EA74AB5-3D64-7D16-F9B8-00A237205152}"/>
              </a:ext>
            </a:extLst>
          </p:cNvPr>
          <p:cNvSpPr/>
          <p:nvPr/>
        </p:nvSpPr>
        <p:spPr>
          <a:xfrm>
            <a:off x="3114988" y="2140298"/>
            <a:ext cx="1266093" cy="35169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1836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FA847-921C-F506-A187-6F2275591C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612DB-BEA7-CB09-A7FF-E105E04591A6}"/>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A970C38E-71F0-D50D-FB46-8DE017894F83}"/>
              </a:ext>
            </a:extLst>
          </p:cNvPr>
          <p:cNvSpPr>
            <a:spLocks noGrp="1"/>
          </p:cNvSpPr>
          <p:nvPr>
            <p:ph idx="4294967295"/>
          </p:nvPr>
        </p:nvSpPr>
        <p:spPr>
          <a:xfrm>
            <a:off x="1103585" y="1272750"/>
            <a:ext cx="10457793" cy="513693"/>
          </a:xfrm>
        </p:spPr>
        <p:txBody>
          <a:bodyPr>
            <a:noAutofit/>
          </a:bodyPr>
          <a:lstStyle/>
          <a:p>
            <a:r>
              <a:rPr lang="en-US" sz="2000" dirty="0"/>
              <a:t>We can sort the existing tasks based on the “Due Date” in both ascending and descending way </a:t>
            </a:r>
          </a:p>
        </p:txBody>
      </p:sp>
      <p:pic>
        <p:nvPicPr>
          <p:cNvPr id="5" name="Picture 4">
            <a:extLst>
              <a:ext uri="{FF2B5EF4-FFF2-40B4-BE49-F238E27FC236}">
                <a16:creationId xmlns:a16="http://schemas.microsoft.com/office/drawing/2014/main" id="{090C8EE1-AA3B-EC0D-A15F-8CDEE2179966}"/>
              </a:ext>
            </a:extLst>
          </p:cNvPr>
          <p:cNvPicPr>
            <a:picLocks noChangeAspect="1"/>
          </p:cNvPicPr>
          <p:nvPr/>
        </p:nvPicPr>
        <p:blipFill>
          <a:blip r:embed="rId2"/>
          <a:stretch>
            <a:fillRect/>
          </a:stretch>
        </p:blipFill>
        <p:spPr>
          <a:xfrm>
            <a:off x="1510602" y="1786443"/>
            <a:ext cx="9170796" cy="4871986"/>
          </a:xfrm>
          <a:prstGeom prst="rect">
            <a:avLst/>
          </a:prstGeom>
        </p:spPr>
      </p:pic>
      <p:sp>
        <p:nvSpPr>
          <p:cNvPr id="6" name="Rectangle 5">
            <a:extLst>
              <a:ext uri="{FF2B5EF4-FFF2-40B4-BE49-F238E27FC236}">
                <a16:creationId xmlns:a16="http://schemas.microsoft.com/office/drawing/2014/main" id="{55851EBD-9896-B534-1E94-AAE190AE8540}"/>
              </a:ext>
            </a:extLst>
          </p:cNvPr>
          <p:cNvSpPr/>
          <p:nvPr/>
        </p:nvSpPr>
        <p:spPr>
          <a:xfrm>
            <a:off x="3798276" y="3004456"/>
            <a:ext cx="1266093" cy="35169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D3A6431-10F4-6035-7691-092A69A05ECE}"/>
              </a:ext>
            </a:extLst>
          </p:cNvPr>
          <p:cNvSpPr/>
          <p:nvPr/>
        </p:nvSpPr>
        <p:spPr>
          <a:xfrm>
            <a:off x="3798276" y="4395144"/>
            <a:ext cx="1266093" cy="35169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8A8228-4F75-1ECA-1321-A726EE3078B3}"/>
              </a:ext>
            </a:extLst>
          </p:cNvPr>
          <p:cNvSpPr/>
          <p:nvPr/>
        </p:nvSpPr>
        <p:spPr>
          <a:xfrm>
            <a:off x="3798276" y="5785832"/>
            <a:ext cx="1266093" cy="35169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FC3978-47FA-BA00-3AB4-508F8334EB60}"/>
              </a:ext>
            </a:extLst>
          </p:cNvPr>
          <p:cNvSpPr/>
          <p:nvPr/>
        </p:nvSpPr>
        <p:spPr>
          <a:xfrm>
            <a:off x="4320790" y="2221188"/>
            <a:ext cx="2371412" cy="35169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2846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6F418-3E45-0721-0131-13505B9A0D15}"/>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D13EF100-82DA-AC39-91CB-363B05501380}"/>
              </a:ext>
            </a:extLst>
          </p:cNvPr>
          <p:cNvPicPr>
            <a:picLocks noChangeAspect="1"/>
          </p:cNvPicPr>
          <p:nvPr/>
        </p:nvPicPr>
        <p:blipFill>
          <a:blip r:embed="rId2"/>
          <a:stretch>
            <a:fillRect/>
          </a:stretch>
        </p:blipFill>
        <p:spPr>
          <a:xfrm>
            <a:off x="1691473" y="1871854"/>
            <a:ext cx="8809054" cy="4679810"/>
          </a:xfrm>
          <a:prstGeom prst="rect">
            <a:avLst/>
          </a:prstGeom>
        </p:spPr>
      </p:pic>
      <p:sp>
        <p:nvSpPr>
          <p:cNvPr id="2" name="Title 1">
            <a:extLst>
              <a:ext uri="{FF2B5EF4-FFF2-40B4-BE49-F238E27FC236}">
                <a16:creationId xmlns:a16="http://schemas.microsoft.com/office/drawing/2014/main" id="{0797EA57-6A87-FDDC-494F-95201555A107}"/>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A761B64A-2E87-6958-9D6F-C01B3B971C4B}"/>
              </a:ext>
            </a:extLst>
          </p:cNvPr>
          <p:cNvSpPr>
            <a:spLocks noGrp="1"/>
          </p:cNvSpPr>
          <p:nvPr>
            <p:ph idx="4294967295"/>
          </p:nvPr>
        </p:nvSpPr>
        <p:spPr>
          <a:xfrm>
            <a:off x="1103585" y="1272750"/>
            <a:ext cx="10457793" cy="513693"/>
          </a:xfrm>
        </p:spPr>
        <p:txBody>
          <a:bodyPr>
            <a:noAutofit/>
          </a:bodyPr>
          <a:lstStyle/>
          <a:p>
            <a:r>
              <a:rPr lang="en-US" sz="2000" dirty="0"/>
              <a:t>We can sort the existing tasks based on the “priority” in both ascending and descending way        the colors indicates the priority (red for high priority, orange for moderate, yellow for low)</a:t>
            </a:r>
          </a:p>
          <a:p>
            <a:pPr marL="0" indent="0">
              <a:buNone/>
            </a:pPr>
            <a:r>
              <a:rPr lang="en-US" sz="2000" dirty="0"/>
              <a:t> </a:t>
            </a:r>
          </a:p>
        </p:txBody>
      </p:sp>
      <p:sp>
        <p:nvSpPr>
          <p:cNvPr id="10" name="Rectangle 9">
            <a:extLst>
              <a:ext uri="{FF2B5EF4-FFF2-40B4-BE49-F238E27FC236}">
                <a16:creationId xmlns:a16="http://schemas.microsoft.com/office/drawing/2014/main" id="{51F4124B-4559-7D05-185D-A2404A3A2900}"/>
              </a:ext>
            </a:extLst>
          </p:cNvPr>
          <p:cNvSpPr/>
          <p:nvPr/>
        </p:nvSpPr>
        <p:spPr>
          <a:xfrm>
            <a:off x="4257966" y="2261381"/>
            <a:ext cx="2371412" cy="35169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D114467F-A208-11D1-C966-A04BFE82FC0D}"/>
              </a:ext>
            </a:extLst>
          </p:cNvPr>
          <p:cNvSpPr/>
          <p:nvPr/>
        </p:nvSpPr>
        <p:spPr>
          <a:xfrm rot="16200000">
            <a:off x="2035004" y="3228536"/>
            <a:ext cx="364400" cy="558800"/>
          </a:xfrm>
          <a:prstGeom prst="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B93F42EF-02EF-0D38-2D39-AFB263FDD8B2}"/>
              </a:ext>
            </a:extLst>
          </p:cNvPr>
          <p:cNvSpPr/>
          <p:nvPr/>
        </p:nvSpPr>
        <p:spPr>
          <a:xfrm rot="16200000">
            <a:off x="2035004" y="4702005"/>
            <a:ext cx="364400" cy="558800"/>
          </a:xfrm>
          <a:prstGeom prst="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415ABDF9-A3B7-CB61-443B-678BB8788A86}"/>
              </a:ext>
            </a:extLst>
          </p:cNvPr>
          <p:cNvSpPr/>
          <p:nvPr/>
        </p:nvSpPr>
        <p:spPr>
          <a:xfrm rot="16200000">
            <a:off x="2035004" y="5816600"/>
            <a:ext cx="364400" cy="558800"/>
          </a:xfrm>
          <a:prstGeom prst="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0187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961FFA-6CA0-3F4A-93F2-DBF91F4E9F46}"/>
            </a:ext>
          </a:extLst>
        </p:cNvPr>
        <p:cNvGrpSpPr/>
        <p:nvPr/>
      </p:nvGrpSpPr>
      <p:grpSpPr>
        <a:xfrm>
          <a:off x="0" y="0"/>
          <a:ext cx="0" cy="0"/>
          <a:chOff x="0" y="0"/>
          <a:chExt cx="0" cy="0"/>
        </a:xfrm>
      </p:grpSpPr>
      <p:grpSp>
        <p:nvGrpSpPr>
          <p:cNvPr id="60" name="Graphic 185">
            <a:extLst>
              <a:ext uri="{FF2B5EF4-FFF2-40B4-BE49-F238E27FC236}">
                <a16:creationId xmlns:a16="http://schemas.microsoft.com/office/drawing/2014/main" id="{1CBEFF63-0365-EED4-F7A5-E08E234D53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2" name="Freeform: Shape 11">
              <a:extLst>
                <a:ext uri="{FF2B5EF4-FFF2-40B4-BE49-F238E27FC236}">
                  <a16:creationId xmlns:a16="http://schemas.microsoft.com/office/drawing/2014/main" id="{8A3C10F9-5791-6B4F-7721-90878415E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59F91B7-8B14-5520-7756-9BE08D6389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7ADB498-D8B3-5E4A-2F04-68BF771B5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5379193-254A-A4B7-C94F-ACC078552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10E529B-1F93-0580-AD9D-41D1A8487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61" name="Oval 60">
            <a:extLst>
              <a:ext uri="{FF2B5EF4-FFF2-40B4-BE49-F238E27FC236}">
                <a16:creationId xmlns:a16="http://schemas.microsoft.com/office/drawing/2014/main" id="{C73F0791-C02E-F9BF-C603-04FE20F3A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62" name="Rectangle 61">
            <a:extLst>
              <a:ext uri="{FF2B5EF4-FFF2-40B4-BE49-F238E27FC236}">
                <a16:creationId xmlns:a16="http://schemas.microsoft.com/office/drawing/2014/main" id="{5C095824-94A7-984C-2D06-0CFF592A80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0F3DB5E4-B8AB-8027-8417-11DDF5B4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23">
            <a:extLst>
              <a:ext uri="{FF2B5EF4-FFF2-40B4-BE49-F238E27FC236}">
                <a16:creationId xmlns:a16="http://schemas.microsoft.com/office/drawing/2014/main" id="{AE2BB0FC-8BF6-5EFA-1519-730252EF0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4" name="Freeform: Shape 63">
            <a:extLst>
              <a:ext uri="{FF2B5EF4-FFF2-40B4-BE49-F238E27FC236}">
                <a16:creationId xmlns:a16="http://schemas.microsoft.com/office/drawing/2014/main" id="{4F83A333-15B5-2C2D-AFC8-98D463D0C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5" name="Freeform: Shape 64">
            <a:extLst>
              <a:ext uri="{FF2B5EF4-FFF2-40B4-BE49-F238E27FC236}">
                <a16:creationId xmlns:a16="http://schemas.microsoft.com/office/drawing/2014/main" id="{0C816193-FA05-3A77-F955-2E268A347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6" name="Rectangle 65">
            <a:extLst>
              <a:ext uri="{FF2B5EF4-FFF2-40B4-BE49-F238E27FC236}">
                <a16:creationId xmlns:a16="http://schemas.microsoft.com/office/drawing/2014/main" id="{103DDF1E-320B-C8E2-3513-EC00CDC20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46C5627-54C7-0149-467D-A404DA30B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8" name="Rectangle 67">
            <a:extLst>
              <a:ext uri="{FF2B5EF4-FFF2-40B4-BE49-F238E27FC236}">
                <a16:creationId xmlns:a16="http://schemas.microsoft.com/office/drawing/2014/main" id="{67BE8C01-C87D-16CA-11C7-E299A894D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F1F5015-B333-1AAD-CFD3-6783AD9F52F7}"/>
              </a:ext>
            </a:extLst>
          </p:cNvPr>
          <p:cNvSpPr>
            <a:spLocks noGrp="1"/>
          </p:cNvSpPr>
          <p:nvPr>
            <p:ph type="ctrTitle"/>
          </p:nvPr>
        </p:nvSpPr>
        <p:spPr>
          <a:xfrm>
            <a:off x="2886765" y="1610112"/>
            <a:ext cx="6418471" cy="2577893"/>
          </a:xfrm>
        </p:spPr>
        <p:txBody>
          <a:bodyPr vert="horz" lIns="91440" tIns="45720" rIns="91440" bIns="45720" rtlCol="0" anchor="b">
            <a:normAutofit/>
          </a:bodyPr>
          <a:lstStyle/>
          <a:p>
            <a:r>
              <a:rPr lang="en-US" b="1" kern="1200" cap="all" spc="1500" baseline="0" dirty="0">
                <a:solidFill>
                  <a:schemeClr val="tx1"/>
                </a:solidFill>
                <a:latin typeface="+mj-lt"/>
                <a:ea typeface="Source Sans Pro SemiBold" panose="020B0603030403020204" pitchFamily="34" charset="0"/>
                <a:cs typeface="+mj-cs"/>
              </a:rPr>
              <a:t> </a:t>
            </a:r>
            <a:r>
              <a:rPr lang="en-US" cap="all" dirty="0">
                <a:ea typeface="Source Sans Pro SemiBold" panose="020B0603030403020204" pitchFamily="34" charset="0"/>
              </a:rPr>
              <a:t>Calendar</a:t>
            </a:r>
            <a:br>
              <a:rPr lang="en-US" b="1" kern="1200" cap="all" spc="1500" baseline="0" dirty="0">
                <a:solidFill>
                  <a:schemeClr val="tx1"/>
                </a:solidFill>
                <a:latin typeface="+mj-lt"/>
                <a:ea typeface="Source Sans Pro SemiBold" panose="020B0603030403020204" pitchFamily="34" charset="0"/>
                <a:cs typeface="+mj-cs"/>
              </a:rPr>
            </a:br>
            <a:r>
              <a:rPr lang="en-US" b="1" kern="1200" cap="all" spc="1500" baseline="0" dirty="0">
                <a:solidFill>
                  <a:schemeClr val="tx1"/>
                </a:solidFill>
                <a:latin typeface="+mj-lt"/>
                <a:ea typeface="Source Sans Pro SemiBold" panose="020B0603030403020204" pitchFamily="34" charset="0"/>
                <a:cs typeface="+mj-cs"/>
              </a:rPr>
              <a:t>tab</a:t>
            </a:r>
          </a:p>
        </p:txBody>
      </p:sp>
      <p:sp>
        <p:nvSpPr>
          <p:cNvPr id="6" name="Subtitle 5">
            <a:extLst>
              <a:ext uri="{FF2B5EF4-FFF2-40B4-BE49-F238E27FC236}">
                <a16:creationId xmlns:a16="http://schemas.microsoft.com/office/drawing/2014/main" id="{67F12942-F062-33F6-923B-90A9D7095210}"/>
              </a:ext>
            </a:extLst>
          </p:cNvPr>
          <p:cNvSpPr>
            <a:spLocks noGrp="1"/>
          </p:cNvSpPr>
          <p:nvPr>
            <p:ph type="subTitle" idx="1"/>
          </p:nvPr>
        </p:nvSpPr>
        <p:spPr>
          <a:xfrm>
            <a:off x="2886765" y="4280081"/>
            <a:ext cx="6418471" cy="1151958"/>
          </a:xfrm>
        </p:spPr>
        <p:txBody>
          <a:bodyPr vert="horz" lIns="91440" tIns="45720" rIns="91440" bIns="45720" rtlCol="0">
            <a:normAutofit/>
          </a:bodyPr>
          <a:lstStyle/>
          <a:p>
            <a:pPr marL="0" indent="0"/>
            <a:r>
              <a:rPr lang="en-US" kern="1200" cap="all" spc="400" baseline="0" dirty="0">
                <a:solidFill>
                  <a:schemeClr val="tx1"/>
                </a:solidFill>
                <a:latin typeface="+mn-lt"/>
                <a:ea typeface="+mn-ea"/>
                <a:cs typeface="+mn-cs"/>
              </a:rPr>
              <a:t>Visualize tasks in the</a:t>
            </a:r>
            <a:r>
              <a:rPr lang="en-US" kern="1200" cap="all" spc="400" dirty="0">
                <a:solidFill>
                  <a:schemeClr val="tx1"/>
                </a:solidFill>
                <a:latin typeface="+mn-lt"/>
                <a:ea typeface="+mn-ea"/>
                <a:cs typeface="+mn-cs"/>
              </a:rPr>
              <a:t> month</a:t>
            </a:r>
            <a:endParaRPr lang="en-US" kern="1200" cap="all" spc="400" baseline="0" dirty="0">
              <a:solidFill>
                <a:schemeClr val="tx1"/>
              </a:solidFill>
              <a:latin typeface="+mn-lt"/>
              <a:ea typeface="+mn-ea"/>
              <a:cs typeface="+mn-cs"/>
            </a:endParaRPr>
          </a:p>
        </p:txBody>
      </p:sp>
      <p:sp>
        <p:nvSpPr>
          <p:cNvPr id="69" name="Freeform: Shape 68">
            <a:extLst>
              <a:ext uri="{FF2B5EF4-FFF2-40B4-BE49-F238E27FC236}">
                <a16:creationId xmlns:a16="http://schemas.microsoft.com/office/drawing/2014/main" id="{B167D578-729D-16FA-90FE-391CBE460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70" name="Freeform: Shape 69">
            <a:extLst>
              <a:ext uri="{FF2B5EF4-FFF2-40B4-BE49-F238E27FC236}">
                <a16:creationId xmlns:a16="http://schemas.microsoft.com/office/drawing/2014/main" id="{DE8DF52F-12B7-CAA5-A4FD-671190967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40" name="Graphic 212">
            <a:extLst>
              <a:ext uri="{FF2B5EF4-FFF2-40B4-BE49-F238E27FC236}">
                <a16:creationId xmlns:a16="http://schemas.microsoft.com/office/drawing/2014/main" id="{C1DD7D5B-2876-A46C-D55B-E6C0C5199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1" name="Graphic 212">
            <a:extLst>
              <a:ext uri="{FF2B5EF4-FFF2-40B4-BE49-F238E27FC236}">
                <a16:creationId xmlns:a16="http://schemas.microsoft.com/office/drawing/2014/main" id="{0C998EEB-A9AF-9117-8307-AC724590E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4" name="Freeform: Shape 43">
            <a:extLst>
              <a:ext uri="{FF2B5EF4-FFF2-40B4-BE49-F238E27FC236}">
                <a16:creationId xmlns:a16="http://schemas.microsoft.com/office/drawing/2014/main" id="{126E11E0-F614-C7F6-6373-253916D60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6" name="Freeform: Shape 45">
            <a:extLst>
              <a:ext uri="{FF2B5EF4-FFF2-40B4-BE49-F238E27FC236}">
                <a16:creationId xmlns:a16="http://schemas.microsoft.com/office/drawing/2014/main" id="{BA0DAEE7-E516-EEC7-BED3-52023519C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48" name="Oval 47">
            <a:extLst>
              <a:ext uri="{FF2B5EF4-FFF2-40B4-BE49-F238E27FC236}">
                <a16:creationId xmlns:a16="http://schemas.microsoft.com/office/drawing/2014/main" id="{64F3CA37-8170-1835-82F8-4A0B1F9CB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Oval 71">
            <a:extLst>
              <a:ext uri="{FF2B5EF4-FFF2-40B4-BE49-F238E27FC236}">
                <a16:creationId xmlns:a16="http://schemas.microsoft.com/office/drawing/2014/main" id="{CD34C87D-8808-B9C0-3043-69CAA8888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3" name="Graphic 185">
            <a:extLst>
              <a:ext uri="{FF2B5EF4-FFF2-40B4-BE49-F238E27FC236}">
                <a16:creationId xmlns:a16="http://schemas.microsoft.com/office/drawing/2014/main" id="{B30BA4C0-225B-5F90-0443-21B4178A41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74" name="Freeform: Shape 73">
              <a:extLst>
                <a:ext uri="{FF2B5EF4-FFF2-40B4-BE49-F238E27FC236}">
                  <a16:creationId xmlns:a16="http://schemas.microsoft.com/office/drawing/2014/main" id="{698681D6-4E24-1956-0758-946183D07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F7ADAD0-551A-210B-9203-38AE6B04B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4791420-2FB9-CAF5-E1EB-753E193B78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2221371-280A-B841-5B15-6AC0F0A113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54B4DC02-3AAA-0E75-B2ED-405F6742D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5330539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4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3BB5C-8CA3-B271-4CBE-9666633931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74B068-1C93-B37F-6BBB-7F95163F6300}"/>
              </a:ext>
            </a:extLst>
          </p:cNvPr>
          <p:cNvSpPr>
            <a:spLocks noGrp="1"/>
          </p:cNvSpPr>
          <p:nvPr>
            <p:ph type="title"/>
          </p:nvPr>
        </p:nvSpPr>
        <p:spPr/>
        <p:txBody>
          <a:bodyPr/>
          <a:lstStyle/>
          <a:p>
            <a:r>
              <a:rPr lang="en-US" dirty="0"/>
              <a:t>calendar Tab</a:t>
            </a:r>
          </a:p>
        </p:txBody>
      </p:sp>
      <p:sp>
        <p:nvSpPr>
          <p:cNvPr id="3" name="Subtitle 2">
            <a:extLst>
              <a:ext uri="{FF2B5EF4-FFF2-40B4-BE49-F238E27FC236}">
                <a16:creationId xmlns:a16="http://schemas.microsoft.com/office/drawing/2014/main" id="{959B34F9-CD41-92D7-C52A-CF454A9933F5}"/>
              </a:ext>
            </a:extLst>
          </p:cNvPr>
          <p:cNvSpPr>
            <a:spLocks noGrp="1"/>
          </p:cNvSpPr>
          <p:nvPr>
            <p:ph idx="4294967295"/>
          </p:nvPr>
        </p:nvSpPr>
        <p:spPr>
          <a:xfrm>
            <a:off x="1103585" y="1272750"/>
            <a:ext cx="10457793" cy="513693"/>
          </a:xfrm>
        </p:spPr>
        <p:txBody>
          <a:bodyPr>
            <a:noAutofit/>
          </a:bodyPr>
          <a:lstStyle/>
          <a:p>
            <a:r>
              <a:rPr lang="en-US" sz="2000" dirty="0"/>
              <a:t>In the calendar tab you can observe  tasks/events in the calendar form</a:t>
            </a:r>
          </a:p>
          <a:p>
            <a:pPr marL="0" indent="0">
              <a:buNone/>
            </a:pPr>
            <a:r>
              <a:rPr lang="en-US" sz="2000" dirty="0"/>
              <a:t> </a:t>
            </a:r>
          </a:p>
        </p:txBody>
      </p:sp>
      <p:pic>
        <p:nvPicPr>
          <p:cNvPr id="5" name="Picture 4">
            <a:extLst>
              <a:ext uri="{FF2B5EF4-FFF2-40B4-BE49-F238E27FC236}">
                <a16:creationId xmlns:a16="http://schemas.microsoft.com/office/drawing/2014/main" id="{3C5F27B4-704E-FEC5-B7C3-DA42C958095D}"/>
              </a:ext>
            </a:extLst>
          </p:cNvPr>
          <p:cNvPicPr>
            <a:picLocks noChangeAspect="1"/>
          </p:cNvPicPr>
          <p:nvPr/>
        </p:nvPicPr>
        <p:blipFill>
          <a:blip r:embed="rId2"/>
          <a:stretch>
            <a:fillRect/>
          </a:stretch>
        </p:blipFill>
        <p:spPr>
          <a:xfrm>
            <a:off x="1671376" y="1786443"/>
            <a:ext cx="8849248" cy="4701164"/>
          </a:xfrm>
          <a:prstGeom prst="rect">
            <a:avLst/>
          </a:prstGeom>
        </p:spPr>
      </p:pic>
    </p:spTree>
    <p:extLst>
      <p:ext uri="{BB962C8B-B14F-4D97-AF65-F5344CB8AC3E}">
        <p14:creationId xmlns:p14="http://schemas.microsoft.com/office/powerpoint/2010/main" val="3278720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32112-ADDF-68EE-0D4B-A241E5DA36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6B6D0B-7CC6-1FD1-522E-43D9F4CD23A6}"/>
              </a:ext>
            </a:extLst>
          </p:cNvPr>
          <p:cNvSpPr>
            <a:spLocks noGrp="1"/>
          </p:cNvSpPr>
          <p:nvPr>
            <p:ph type="title"/>
          </p:nvPr>
        </p:nvSpPr>
        <p:spPr/>
        <p:txBody>
          <a:bodyPr/>
          <a:lstStyle/>
          <a:p>
            <a:r>
              <a:rPr lang="en-US" dirty="0"/>
              <a:t>calendar Tab</a:t>
            </a:r>
          </a:p>
        </p:txBody>
      </p:sp>
      <p:sp>
        <p:nvSpPr>
          <p:cNvPr id="3" name="Subtitle 2">
            <a:extLst>
              <a:ext uri="{FF2B5EF4-FFF2-40B4-BE49-F238E27FC236}">
                <a16:creationId xmlns:a16="http://schemas.microsoft.com/office/drawing/2014/main" id="{7655B512-27FD-3D73-6AD8-3FF1556779B4}"/>
              </a:ext>
            </a:extLst>
          </p:cNvPr>
          <p:cNvSpPr>
            <a:spLocks noGrp="1"/>
          </p:cNvSpPr>
          <p:nvPr>
            <p:ph idx="4294967295"/>
          </p:nvPr>
        </p:nvSpPr>
        <p:spPr>
          <a:xfrm>
            <a:off x="1103585" y="1272750"/>
            <a:ext cx="10457793" cy="513693"/>
          </a:xfrm>
        </p:spPr>
        <p:txBody>
          <a:bodyPr>
            <a:noAutofit/>
          </a:bodyPr>
          <a:lstStyle/>
          <a:p>
            <a:r>
              <a:rPr lang="en-US" sz="2000" dirty="0"/>
              <a:t>By clicking on any day , we can display that day tasks</a:t>
            </a:r>
          </a:p>
          <a:p>
            <a:pPr marL="0" indent="0">
              <a:buNone/>
            </a:pPr>
            <a:r>
              <a:rPr lang="en-US" sz="2000" dirty="0"/>
              <a:t> </a:t>
            </a:r>
          </a:p>
        </p:txBody>
      </p:sp>
      <p:pic>
        <p:nvPicPr>
          <p:cNvPr id="6" name="Picture 5">
            <a:extLst>
              <a:ext uri="{FF2B5EF4-FFF2-40B4-BE49-F238E27FC236}">
                <a16:creationId xmlns:a16="http://schemas.microsoft.com/office/drawing/2014/main" id="{6732DEFE-59DA-75E7-A005-FC4206FD131F}"/>
              </a:ext>
            </a:extLst>
          </p:cNvPr>
          <p:cNvPicPr>
            <a:picLocks noChangeAspect="1"/>
          </p:cNvPicPr>
          <p:nvPr/>
        </p:nvPicPr>
        <p:blipFill>
          <a:blip r:embed="rId2"/>
          <a:stretch>
            <a:fillRect/>
          </a:stretch>
        </p:blipFill>
        <p:spPr>
          <a:xfrm>
            <a:off x="1978196" y="1786443"/>
            <a:ext cx="8708570" cy="4626428"/>
          </a:xfrm>
          <a:prstGeom prst="rect">
            <a:avLst/>
          </a:prstGeom>
        </p:spPr>
      </p:pic>
    </p:spTree>
    <p:extLst>
      <p:ext uri="{BB962C8B-B14F-4D97-AF65-F5344CB8AC3E}">
        <p14:creationId xmlns:p14="http://schemas.microsoft.com/office/powerpoint/2010/main" val="3966219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1"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232" name="Freeform: Shape 231">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38" name="Oval 237">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40" name="Rectangle 23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8B17EDBE-4FB7-472F-B26B-EB9ECD77B7A8}"/>
              </a:ext>
            </a:extLst>
          </p:cNvPr>
          <p:cNvSpPr>
            <a:spLocks noGrp="1"/>
          </p:cNvSpPr>
          <p:nvPr>
            <p:ph type="title"/>
          </p:nvPr>
        </p:nvSpPr>
        <p:spPr>
          <a:xfrm>
            <a:off x="838200" y="565739"/>
            <a:ext cx="10515600" cy="1124949"/>
          </a:xfrm>
        </p:spPr>
        <p:txBody>
          <a:bodyPr vert="horz" lIns="91440" tIns="45720" rIns="91440" bIns="45720" rtlCol="0" anchor="ctr">
            <a:normAutofit/>
          </a:bodyPr>
          <a:lstStyle/>
          <a:p>
            <a:r>
              <a:rPr lang="en-US" b="1" dirty="0"/>
              <a:t>Introduction</a:t>
            </a:r>
          </a:p>
        </p:txBody>
      </p:sp>
      <p:grpSp>
        <p:nvGrpSpPr>
          <p:cNvPr id="242"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tx1"/>
          </a:solidFill>
        </p:grpSpPr>
        <p:sp>
          <p:nvSpPr>
            <p:cNvPr id="243" name="Freeform: Shape 242">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46" name="Graphic 212">
            <a:extLst>
              <a:ext uri="{FF2B5EF4-FFF2-40B4-BE49-F238E27FC236}">
                <a16:creationId xmlns:a16="http://schemas.microsoft.com/office/drawing/2014/main" id="{DBBB6517-AFD0-4A58-8B37-F17AB81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8" name="Graphic 212">
            <a:extLst>
              <a:ext uri="{FF2B5EF4-FFF2-40B4-BE49-F238E27FC236}">
                <a16:creationId xmlns:a16="http://schemas.microsoft.com/office/drawing/2014/main" id="{3E39FCFD-033D-4043-95D9-7FAAAA8E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Date Placeholder 17">
            <a:extLst>
              <a:ext uri="{FF2B5EF4-FFF2-40B4-BE49-F238E27FC236}">
                <a16:creationId xmlns:a16="http://schemas.microsoft.com/office/drawing/2014/main" id="{61D601DD-761A-4959-A37B-1321EE2DF9C4}"/>
              </a:ext>
            </a:extLst>
          </p:cNvPr>
          <p:cNvSpPr>
            <a:spLocks noGrp="1"/>
          </p:cNvSpPr>
          <p:nvPr>
            <p:ph type="dt" sz="half" idx="15"/>
          </p:nvPr>
        </p:nvSpPr>
        <p:spPr>
          <a:xfrm>
            <a:off x="838200" y="6356350"/>
            <a:ext cx="2743200" cy="365125"/>
          </a:xfrm>
        </p:spPr>
        <p:txBody>
          <a:bodyPr vert="horz" lIns="91440" tIns="45720" rIns="91440" bIns="45720" rtlCol="0" anchor="ctr">
            <a:normAutofit/>
          </a:bodyPr>
          <a:lstStyle/>
          <a:p>
            <a:pPr>
              <a:spcAft>
                <a:spcPts val="600"/>
              </a:spcAft>
            </a:pPr>
            <a:r>
              <a:rPr lang="en-US"/>
              <a:t>2/1/20XX</a:t>
            </a:r>
          </a:p>
        </p:txBody>
      </p:sp>
      <p:sp>
        <p:nvSpPr>
          <p:cNvPr id="19" name="Footer Placeholder 18">
            <a:extLst>
              <a:ext uri="{FF2B5EF4-FFF2-40B4-BE49-F238E27FC236}">
                <a16:creationId xmlns:a16="http://schemas.microsoft.com/office/drawing/2014/main" id="{A5CEF4C1-04B1-4BCC-8146-CC9871388878}"/>
              </a:ext>
            </a:extLst>
          </p:cNvPr>
          <p:cNvSpPr>
            <a:spLocks noGrp="1"/>
          </p:cNvSpPr>
          <p:nvPr>
            <p:ph type="ftr" sz="quarter" idx="16"/>
          </p:nvPr>
        </p:nvSpPr>
        <p:spPr>
          <a:xfrm>
            <a:off x="4038600" y="6356350"/>
            <a:ext cx="4114800" cy="365125"/>
          </a:xfrm>
        </p:spPr>
        <p:txBody>
          <a:bodyPr vert="horz" lIns="91440" tIns="45720" rIns="91440" bIns="45720" rtlCol="0" anchor="ctr">
            <a:normAutofit/>
          </a:bodyPr>
          <a:lstStyle/>
          <a:p>
            <a:pPr>
              <a:spcAft>
                <a:spcPts val="600"/>
              </a:spcAft>
            </a:pPr>
            <a:r>
              <a:rPr lang="en-US" b="1" kern="1200" cap="all" spc="100" baseline="0">
                <a:solidFill>
                  <a:schemeClr val="tx1">
                    <a:tint val="75000"/>
                  </a:schemeClr>
                </a:solidFill>
                <a:latin typeface="+mn-lt"/>
                <a:ea typeface="Source Sans Pro SemiBold" panose="020B0603030403020204" pitchFamily="34" charset="0"/>
                <a:cs typeface="+mn-cs"/>
              </a:rPr>
              <a:t>PRESENTATION TITLE</a:t>
            </a:r>
          </a:p>
        </p:txBody>
      </p:sp>
      <p:sp>
        <p:nvSpPr>
          <p:cNvPr id="20" name="Slide Number Placeholder 19">
            <a:extLst>
              <a:ext uri="{FF2B5EF4-FFF2-40B4-BE49-F238E27FC236}">
                <a16:creationId xmlns:a16="http://schemas.microsoft.com/office/drawing/2014/main" id="{C427CAEE-862D-4FE1-99F2-70274992024D}"/>
              </a:ext>
            </a:extLst>
          </p:cNvPr>
          <p:cNvSpPr>
            <a:spLocks noGrp="1"/>
          </p:cNvSpPr>
          <p:nvPr>
            <p:ph type="sldNum" sz="quarter" idx="17"/>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smtClean="0"/>
              <a:pPr>
                <a:spcAft>
                  <a:spcPts val="600"/>
                </a:spcAft>
              </a:pPr>
              <a:t>3</a:t>
            </a:fld>
            <a:endParaRPr lang="en-US"/>
          </a:p>
        </p:txBody>
      </p:sp>
      <p:graphicFrame>
        <p:nvGraphicFramePr>
          <p:cNvPr id="99" name="Content Placeholder 9">
            <a:extLst>
              <a:ext uri="{FF2B5EF4-FFF2-40B4-BE49-F238E27FC236}">
                <a16:creationId xmlns:a16="http://schemas.microsoft.com/office/drawing/2014/main" id="{579F6A90-6F51-F890-8D9B-7C2ACE89EF13}"/>
              </a:ext>
            </a:extLst>
          </p:cNvPr>
          <p:cNvGraphicFramePr>
            <a:graphicFrameLocks noGrp="1"/>
          </p:cNvGraphicFramePr>
          <p:nvPr>
            <p:ph idx="1"/>
            <p:extLst>
              <p:ext uri="{D42A27DB-BD31-4B8C-83A1-F6EECF244321}">
                <p14:modId xmlns:p14="http://schemas.microsoft.com/office/powerpoint/2010/main" val="41991992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808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FF42C-ED52-85AB-A149-C1DA46DA9D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1D230C-0711-AB14-3BE5-E377E2031B14}"/>
              </a:ext>
            </a:extLst>
          </p:cNvPr>
          <p:cNvSpPr>
            <a:spLocks noGrp="1"/>
          </p:cNvSpPr>
          <p:nvPr>
            <p:ph type="title"/>
          </p:nvPr>
        </p:nvSpPr>
        <p:spPr/>
        <p:txBody>
          <a:bodyPr/>
          <a:lstStyle/>
          <a:p>
            <a:r>
              <a:rPr lang="en-US" dirty="0"/>
              <a:t>calendar Tab</a:t>
            </a:r>
          </a:p>
        </p:txBody>
      </p:sp>
      <p:sp>
        <p:nvSpPr>
          <p:cNvPr id="3" name="Subtitle 2">
            <a:extLst>
              <a:ext uri="{FF2B5EF4-FFF2-40B4-BE49-F238E27FC236}">
                <a16:creationId xmlns:a16="http://schemas.microsoft.com/office/drawing/2014/main" id="{041307A8-8F06-FCD2-A24D-7D6F998B7E39}"/>
              </a:ext>
            </a:extLst>
          </p:cNvPr>
          <p:cNvSpPr>
            <a:spLocks noGrp="1"/>
          </p:cNvSpPr>
          <p:nvPr>
            <p:ph idx="4294967295"/>
          </p:nvPr>
        </p:nvSpPr>
        <p:spPr>
          <a:xfrm>
            <a:off x="1103585" y="1272750"/>
            <a:ext cx="10457793" cy="513693"/>
          </a:xfrm>
        </p:spPr>
        <p:txBody>
          <a:bodyPr>
            <a:noAutofit/>
          </a:bodyPr>
          <a:lstStyle/>
          <a:p>
            <a:r>
              <a:rPr lang="en-US" sz="2000" dirty="0"/>
              <a:t>Events are added directly and shown in the calendar tab for more simplicity  with the light blue color </a:t>
            </a:r>
          </a:p>
        </p:txBody>
      </p:sp>
      <p:pic>
        <p:nvPicPr>
          <p:cNvPr id="5" name="Picture 4">
            <a:extLst>
              <a:ext uri="{FF2B5EF4-FFF2-40B4-BE49-F238E27FC236}">
                <a16:creationId xmlns:a16="http://schemas.microsoft.com/office/drawing/2014/main" id="{91879F10-87ED-E00D-0487-78EF9C1748AF}"/>
              </a:ext>
            </a:extLst>
          </p:cNvPr>
          <p:cNvPicPr>
            <a:picLocks noChangeAspect="1"/>
          </p:cNvPicPr>
          <p:nvPr/>
        </p:nvPicPr>
        <p:blipFill>
          <a:blip r:embed="rId2"/>
          <a:stretch>
            <a:fillRect/>
          </a:stretch>
        </p:blipFill>
        <p:spPr>
          <a:xfrm>
            <a:off x="2349761" y="1993900"/>
            <a:ext cx="7965440" cy="4231640"/>
          </a:xfrm>
          <a:prstGeom prst="rect">
            <a:avLst/>
          </a:prstGeom>
        </p:spPr>
      </p:pic>
    </p:spTree>
    <p:extLst>
      <p:ext uri="{BB962C8B-B14F-4D97-AF65-F5344CB8AC3E}">
        <p14:creationId xmlns:p14="http://schemas.microsoft.com/office/powerpoint/2010/main" val="1244278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575EA-D1AC-5076-CB46-4154C92CC3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0FB164-749F-CCBD-5167-50B9A074A5A5}"/>
              </a:ext>
            </a:extLst>
          </p:cNvPr>
          <p:cNvSpPr>
            <a:spLocks noGrp="1"/>
          </p:cNvSpPr>
          <p:nvPr>
            <p:ph type="title"/>
          </p:nvPr>
        </p:nvSpPr>
        <p:spPr/>
        <p:txBody>
          <a:bodyPr/>
          <a:lstStyle/>
          <a:p>
            <a:r>
              <a:rPr lang="en-US" dirty="0"/>
              <a:t>calendar Tab</a:t>
            </a:r>
          </a:p>
        </p:txBody>
      </p:sp>
      <p:sp>
        <p:nvSpPr>
          <p:cNvPr id="3" name="Subtitle 2">
            <a:extLst>
              <a:ext uri="{FF2B5EF4-FFF2-40B4-BE49-F238E27FC236}">
                <a16:creationId xmlns:a16="http://schemas.microsoft.com/office/drawing/2014/main" id="{02DCDE05-1539-4B67-68FD-39D76F79C953}"/>
              </a:ext>
            </a:extLst>
          </p:cNvPr>
          <p:cNvSpPr>
            <a:spLocks noGrp="1"/>
          </p:cNvSpPr>
          <p:nvPr>
            <p:ph idx="4294967295"/>
          </p:nvPr>
        </p:nvSpPr>
        <p:spPr>
          <a:xfrm>
            <a:off x="1103585" y="1272750"/>
            <a:ext cx="10457793" cy="513693"/>
          </a:xfrm>
        </p:spPr>
        <p:txBody>
          <a:bodyPr>
            <a:noAutofit/>
          </a:bodyPr>
          <a:lstStyle/>
          <a:p>
            <a:r>
              <a:rPr lang="en-US" sz="2000" dirty="0"/>
              <a:t>We can delete events directly from the calendar</a:t>
            </a:r>
          </a:p>
        </p:txBody>
      </p:sp>
      <p:pic>
        <p:nvPicPr>
          <p:cNvPr id="8" name="Picture 7">
            <a:extLst>
              <a:ext uri="{FF2B5EF4-FFF2-40B4-BE49-F238E27FC236}">
                <a16:creationId xmlns:a16="http://schemas.microsoft.com/office/drawing/2014/main" id="{CFC2043E-A8CF-F92D-50BD-4DDCA19556CF}"/>
              </a:ext>
            </a:extLst>
          </p:cNvPr>
          <p:cNvPicPr>
            <a:picLocks noChangeAspect="1"/>
          </p:cNvPicPr>
          <p:nvPr/>
        </p:nvPicPr>
        <p:blipFill>
          <a:blip r:embed="rId2"/>
          <a:stretch>
            <a:fillRect/>
          </a:stretch>
        </p:blipFill>
        <p:spPr>
          <a:xfrm>
            <a:off x="2014481" y="1786443"/>
            <a:ext cx="8636000" cy="4587876"/>
          </a:xfrm>
          <a:prstGeom prst="rect">
            <a:avLst/>
          </a:prstGeom>
        </p:spPr>
      </p:pic>
    </p:spTree>
    <p:extLst>
      <p:ext uri="{BB962C8B-B14F-4D97-AF65-F5344CB8AC3E}">
        <p14:creationId xmlns:p14="http://schemas.microsoft.com/office/powerpoint/2010/main" val="666849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9D8668-692C-F5C2-DA2F-FEF3A8B1D523}"/>
            </a:ext>
          </a:extLst>
        </p:cNvPr>
        <p:cNvGrpSpPr/>
        <p:nvPr/>
      </p:nvGrpSpPr>
      <p:grpSpPr>
        <a:xfrm>
          <a:off x="0" y="0"/>
          <a:ext cx="0" cy="0"/>
          <a:chOff x="0" y="0"/>
          <a:chExt cx="0" cy="0"/>
        </a:xfrm>
      </p:grpSpPr>
      <p:grpSp>
        <p:nvGrpSpPr>
          <p:cNvPr id="60" name="Graphic 185">
            <a:extLst>
              <a:ext uri="{FF2B5EF4-FFF2-40B4-BE49-F238E27FC236}">
                <a16:creationId xmlns:a16="http://schemas.microsoft.com/office/drawing/2014/main" id="{BE836637-7C2F-DA6E-C4C9-5443E9F9F8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2" name="Freeform: Shape 11">
              <a:extLst>
                <a:ext uri="{FF2B5EF4-FFF2-40B4-BE49-F238E27FC236}">
                  <a16:creationId xmlns:a16="http://schemas.microsoft.com/office/drawing/2014/main" id="{26896076-AE45-A519-1058-7271A071B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BB9A710-D1EA-2FC8-F675-E0EC387FD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29896494-4D6D-19D2-27C0-D448E1F6C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8DC9018-D54A-983B-B283-3CEE3BDE1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9164C13-6F5A-2E5A-FAEA-95AD04E62E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61" name="Oval 60">
            <a:extLst>
              <a:ext uri="{FF2B5EF4-FFF2-40B4-BE49-F238E27FC236}">
                <a16:creationId xmlns:a16="http://schemas.microsoft.com/office/drawing/2014/main" id="{8E1D80F5-9637-4BC5-667C-C0EAE52F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62" name="Rectangle 61">
            <a:extLst>
              <a:ext uri="{FF2B5EF4-FFF2-40B4-BE49-F238E27FC236}">
                <a16:creationId xmlns:a16="http://schemas.microsoft.com/office/drawing/2014/main" id="{266D27EB-2749-A2E1-7F11-BA8AA5A0A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4C733273-9849-CF65-4B97-3C6D649AB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23">
            <a:extLst>
              <a:ext uri="{FF2B5EF4-FFF2-40B4-BE49-F238E27FC236}">
                <a16:creationId xmlns:a16="http://schemas.microsoft.com/office/drawing/2014/main" id="{89401583-220C-526A-9948-F2DC3B362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4" name="Freeform: Shape 63">
            <a:extLst>
              <a:ext uri="{FF2B5EF4-FFF2-40B4-BE49-F238E27FC236}">
                <a16:creationId xmlns:a16="http://schemas.microsoft.com/office/drawing/2014/main" id="{00FF9540-8A20-FAF7-1837-37F08A0E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5" name="Freeform: Shape 64">
            <a:extLst>
              <a:ext uri="{FF2B5EF4-FFF2-40B4-BE49-F238E27FC236}">
                <a16:creationId xmlns:a16="http://schemas.microsoft.com/office/drawing/2014/main" id="{E15BA000-E65E-79EF-573E-B58E6EDAB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6" name="Rectangle 65">
            <a:extLst>
              <a:ext uri="{FF2B5EF4-FFF2-40B4-BE49-F238E27FC236}">
                <a16:creationId xmlns:a16="http://schemas.microsoft.com/office/drawing/2014/main" id="{E5EAB270-075E-0B48-EBDC-D3BA710DB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1911F754-ACA1-E4C6-2948-DB70833A7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8" name="Rectangle 67">
            <a:extLst>
              <a:ext uri="{FF2B5EF4-FFF2-40B4-BE49-F238E27FC236}">
                <a16:creationId xmlns:a16="http://schemas.microsoft.com/office/drawing/2014/main" id="{355F3B44-7CD0-15F8-73A3-F4D2272DFC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354306D-9EED-F18E-6B58-837744BA50AA}"/>
              </a:ext>
            </a:extLst>
          </p:cNvPr>
          <p:cNvSpPr>
            <a:spLocks noGrp="1"/>
          </p:cNvSpPr>
          <p:nvPr>
            <p:ph type="ctrTitle"/>
          </p:nvPr>
        </p:nvSpPr>
        <p:spPr>
          <a:xfrm>
            <a:off x="2721053" y="1610112"/>
            <a:ext cx="6584184" cy="2577893"/>
          </a:xfrm>
        </p:spPr>
        <p:txBody>
          <a:bodyPr vert="horz" lIns="91440" tIns="45720" rIns="91440" bIns="45720" rtlCol="0" anchor="b">
            <a:normAutofit/>
          </a:bodyPr>
          <a:lstStyle/>
          <a:p>
            <a:r>
              <a:rPr lang="en-US" b="1" kern="1200" cap="all" spc="1500" baseline="0" dirty="0">
                <a:solidFill>
                  <a:schemeClr val="tx1"/>
                </a:solidFill>
                <a:latin typeface="+mj-lt"/>
                <a:ea typeface="Source Sans Pro SemiBold" panose="020B0603030403020204" pitchFamily="34" charset="0"/>
                <a:cs typeface="+mj-cs"/>
              </a:rPr>
              <a:t> </a:t>
            </a:r>
            <a:r>
              <a:rPr lang="en-US" cap="all" dirty="0">
                <a:ea typeface="Source Sans Pro SemiBold" panose="020B0603030403020204" pitchFamily="34" charset="0"/>
              </a:rPr>
              <a:t>study techniques tab</a:t>
            </a:r>
            <a:endParaRPr lang="en-US" b="1" kern="1200" cap="all" spc="1500" baseline="0" dirty="0">
              <a:solidFill>
                <a:schemeClr val="tx1"/>
              </a:solidFill>
              <a:latin typeface="+mj-lt"/>
              <a:ea typeface="Source Sans Pro SemiBold" panose="020B0603030403020204" pitchFamily="34" charset="0"/>
              <a:cs typeface="+mj-cs"/>
            </a:endParaRPr>
          </a:p>
        </p:txBody>
      </p:sp>
      <p:sp>
        <p:nvSpPr>
          <p:cNvPr id="6" name="Subtitle 5">
            <a:extLst>
              <a:ext uri="{FF2B5EF4-FFF2-40B4-BE49-F238E27FC236}">
                <a16:creationId xmlns:a16="http://schemas.microsoft.com/office/drawing/2014/main" id="{0A574C7F-9165-38C2-DD83-A781733424C1}"/>
              </a:ext>
            </a:extLst>
          </p:cNvPr>
          <p:cNvSpPr>
            <a:spLocks noGrp="1"/>
          </p:cNvSpPr>
          <p:nvPr>
            <p:ph type="subTitle" idx="1"/>
          </p:nvPr>
        </p:nvSpPr>
        <p:spPr>
          <a:xfrm>
            <a:off x="2886765" y="4280081"/>
            <a:ext cx="6418471" cy="1151958"/>
          </a:xfrm>
        </p:spPr>
        <p:txBody>
          <a:bodyPr vert="horz" lIns="91440" tIns="45720" rIns="91440" bIns="45720" rtlCol="0">
            <a:normAutofit/>
          </a:bodyPr>
          <a:lstStyle/>
          <a:p>
            <a:pPr marL="0" indent="0"/>
            <a:endParaRPr lang="en-US" kern="1200" cap="all" spc="400" baseline="0" dirty="0">
              <a:solidFill>
                <a:schemeClr val="tx1"/>
              </a:solidFill>
              <a:latin typeface="+mn-lt"/>
              <a:ea typeface="+mn-ea"/>
              <a:cs typeface="+mn-cs"/>
            </a:endParaRPr>
          </a:p>
        </p:txBody>
      </p:sp>
      <p:sp>
        <p:nvSpPr>
          <p:cNvPr id="69" name="Freeform: Shape 68">
            <a:extLst>
              <a:ext uri="{FF2B5EF4-FFF2-40B4-BE49-F238E27FC236}">
                <a16:creationId xmlns:a16="http://schemas.microsoft.com/office/drawing/2014/main" id="{379F651F-133D-F04D-7AC0-76627AD44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70" name="Freeform: Shape 69">
            <a:extLst>
              <a:ext uri="{FF2B5EF4-FFF2-40B4-BE49-F238E27FC236}">
                <a16:creationId xmlns:a16="http://schemas.microsoft.com/office/drawing/2014/main" id="{66EC1676-9402-5D6D-AF83-01FA9C1D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40" name="Graphic 212">
            <a:extLst>
              <a:ext uri="{FF2B5EF4-FFF2-40B4-BE49-F238E27FC236}">
                <a16:creationId xmlns:a16="http://schemas.microsoft.com/office/drawing/2014/main" id="{054A3103-E53E-907B-DA31-4D1368BE0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1" name="Graphic 212">
            <a:extLst>
              <a:ext uri="{FF2B5EF4-FFF2-40B4-BE49-F238E27FC236}">
                <a16:creationId xmlns:a16="http://schemas.microsoft.com/office/drawing/2014/main" id="{1581CDD9-C084-B82F-B554-8C4146288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4" name="Freeform: Shape 43">
            <a:extLst>
              <a:ext uri="{FF2B5EF4-FFF2-40B4-BE49-F238E27FC236}">
                <a16:creationId xmlns:a16="http://schemas.microsoft.com/office/drawing/2014/main" id="{75059CEA-C59F-EF00-8B34-FE1E69E33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6" name="Freeform: Shape 45">
            <a:extLst>
              <a:ext uri="{FF2B5EF4-FFF2-40B4-BE49-F238E27FC236}">
                <a16:creationId xmlns:a16="http://schemas.microsoft.com/office/drawing/2014/main" id="{5B5C7923-E878-57D6-1943-BE86FBB9C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48" name="Oval 47">
            <a:extLst>
              <a:ext uri="{FF2B5EF4-FFF2-40B4-BE49-F238E27FC236}">
                <a16:creationId xmlns:a16="http://schemas.microsoft.com/office/drawing/2014/main" id="{1BBED474-9185-A0D0-C801-A10B9B2A0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Oval 71">
            <a:extLst>
              <a:ext uri="{FF2B5EF4-FFF2-40B4-BE49-F238E27FC236}">
                <a16:creationId xmlns:a16="http://schemas.microsoft.com/office/drawing/2014/main" id="{AA9B7590-2FBE-64BA-290F-80C14D157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3" name="Graphic 185">
            <a:extLst>
              <a:ext uri="{FF2B5EF4-FFF2-40B4-BE49-F238E27FC236}">
                <a16:creationId xmlns:a16="http://schemas.microsoft.com/office/drawing/2014/main" id="{6C1465F4-B8DC-B3EF-2E5F-F7E80EBB14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74" name="Freeform: Shape 73">
              <a:extLst>
                <a:ext uri="{FF2B5EF4-FFF2-40B4-BE49-F238E27FC236}">
                  <a16:creationId xmlns:a16="http://schemas.microsoft.com/office/drawing/2014/main" id="{C30C0D09-5CE2-0C09-59C4-511B61019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7EA29D9-0B20-831D-FC4F-113638FBD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8B13817-116D-82BC-0700-7C5FBCAD4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EA294631-12D3-401F-9BB9-D305CD136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12666A0D-3D90-50DA-F278-DF8591AD5F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26641549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par>
                                <p:cTn id="8" presetID="10" presetClass="entr" presetSubtype="0" fill="hold" grpId="0" nodeType="withEffect" nodePh="1">
                                  <p:stCondLst>
                                    <p:cond delay="2000"/>
                                  </p:stCondLst>
                                  <p:endCondLst>
                                    <p:cond evt="begin" delay="0">
                                      <p:tn val="8"/>
                                    </p:cond>
                                  </p:endCondLst>
                                  <p:iterate type="lt">
                                    <p:tmPct val="10000"/>
                                  </p:iterate>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4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E02435-1876-2724-A750-53D34CA77E75}"/>
            </a:ext>
          </a:extLst>
        </p:cNvPr>
        <p:cNvGrpSpPr/>
        <p:nvPr/>
      </p:nvGrpSpPr>
      <p:grpSpPr>
        <a:xfrm>
          <a:off x="0" y="0"/>
          <a:ext cx="0" cy="0"/>
          <a:chOff x="0" y="0"/>
          <a:chExt cx="0" cy="0"/>
        </a:xfrm>
      </p:grpSpPr>
      <p:grpSp>
        <p:nvGrpSpPr>
          <p:cNvPr id="60" name="Graphic 185">
            <a:extLst>
              <a:ext uri="{FF2B5EF4-FFF2-40B4-BE49-F238E27FC236}">
                <a16:creationId xmlns:a16="http://schemas.microsoft.com/office/drawing/2014/main" id="{C5162865-5718-27EA-B39D-EE66899B86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2" name="Freeform: Shape 11">
              <a:extLst>
                <a:ext uri="{FF2B5EF4-FFF2-40B4-BE49-F238E27FC236}">
                  <a16:creationId xmlns:a16="http://schemas.microsoft.com/office/drawing/2014/main" id="{097E27DD-10D5-741A-8C45-47A9F733E9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0BB5BE1-A3DF-4B31-9F36-60D307F1B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76DAD41-19A6-6900-8BA4-0452E5170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9E744AF-9E80-4371-615F-135329934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3AF1234-A55C-62F3-AEA9-B84CB194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61" name="Oval 60">
            <a:extLst>
              <a:ext uri="{FF2B5EF4-FFF2-40B4-BE49-F238E27FC236}">
                <a16:creationId xmlns:a16="http://schemas.microsoft.com/office/drawing/2014/main" id="{E041212A-EE38-CA55-7F19-A4C70278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62" name="Rectangle 61">
            <a:extLst>
              <a:ext uri="{FF2B5EF4-FFF2-40B4-BE49-F238E27FC236}">
                <a16:creationId xmlns:a16="http://schemas.microsoft.com/office/drawing/2014/main" id="{3C2159F9-B362-06BA-12C5-837E8C2EE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4FC22258-74E0-A44F-0694-7C773220C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23">
            <a:extLst>
              <a:ext uri="{FF2B5EF4-FFF2-40B4-BE49-F238E27FC236}">
                <a16:creationId xmlns:a16="http://schemas.microsoft.com/office/drawing/2014/main" id="{1EF1B710-73E6-F2DC-6E6D-0323E3B53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4" name="Freeform: Shape 63">
            <a:extLst>
              <a:ext uri="{FF2B5EF4-FFF2-40B4-BE49-F238E27FC236}">
                <a16:creationId xmlns:a16="http://schemas.microsoft.com/office/drawing/2014/main" id="{27A246C1-E68F-9AEC-3D7A-52B054B41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5" name="Freeform: Shape 64">
            <a:extLst>
              <a:ext uri="{FF2B5EF4-FFF2-40B4-BE49-F238E27FC236}">
                <a16:creationId xmlns:a16="http://schemas.microsoft.com/office/drawing/2014/main" id="{C2AA4E8A-CFBF-04BB-1F8C-207AB9182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6" name="Rectangle 65">
            <a:extLst>
              <a:ext uri="{FF2B5EF4-FFF2-40B4-BE49-F238E27FC236}">
                <a16:creationId xmlns:a16="http://schemas.microsoft.com/office/drawing/2014/main" id="{0FB3FBC4-D0B7-F79D-E5FC-289FC4F7E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792CEBB-79E3-80E4-9779-CF04AB0F3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8" name="Rectangle 67">
            <a:extLst>
              <a:ext uri="{FF2B5EF4-FFF2-40B4-BE49-F238E27FC236}">
                <a16:creationId xmlns:a16="http://schemas.microsoft.com/office/drawing/2014/main" id="{2087A010-4D25-0F27-88A6-EC3C0D85C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89D06E5-134D-C7F6-524C-550CEC76FCCE}"/>
              </a:ext>
            </a:extLst>
          </p:cNvPr>
          <p:cNvSpPr>
            <a:spLocks noGrp="1"/>
          </p:cNvSpPr>
          <p:nvPr>
            <p:ph type="ctrTitle"/>
          </p:nvPr>
        </p:nvSpPr>
        <p:spPr>
          <a:xfrm>
            <a:off x="2721053" y="1610112"/>
            <a:ext cx="6584184" cy="2577893"/>
          </a:xfrm>
        </p:spPr>
        <p:txBody>
          <a:bodyPr vert="horz" lIns="91440" tIns="45720" rIns="91440" bIns="45720" rtlCol="0" anchor="b">
            <a:normAutofit/>
          </a:bodyPr>
          <a:lstStyle/>
          <a:p>
            <a:r>
              <a:rPr lang="en-US" b="1" kern="1200" cap="all" spc="1500" baseline="0" dirty="0">
                <a:solidFill>
                  <a:schemeClr val="tx1"/>
                </a:solidFill>
                <a:latin typeface="+mj-lt"/>
                <a:ea typeface="Source Sans Pro SemiBold" panose="020B0603030403020204" pitchFamily="34" charset="0"/>
                <a:cs typeface="+mj-cs"/>
              </a:rPr>
              <a:t> </a:t>
            </a:r>
            <a:r>
              <a:rPr lang="en-US" cap="all" dirty="0">
                <a:ea typeface="Source Sans Pro SemiBold" panose="020B0603030403020204" pitchFamily="34" charset="0"/>
              </a:rPr>
              <a:t>task progress</a:t>
            </a:r>
            <a:br>
              <a:rPr lang="en-US" cap="all" dirty="0">
                <a:ea typeface="Source Sans Pro SemiBold" panose="020B0603030403020204" pitchFamily="34" charset="0"/>
              </a:rPr>
            </a:br>
            <a:r>
              <a:rPr lang="en-US" cap="all" dirty="0">
                <a:ea typeface="Source Sans Pro SemiBold" panose="020B0603030403020204" pitchFamily="34" charset="0"/>
              </a:rPr>
              <a:t>tab</a:t>
            </a:r>
            <a:endParaRPr lang="en-US" b="1" kern="1200" cap="all" spc="1500" baseline="0" dirty="0">
              <a:solidFill>
                <a:schemeClr val="tx1"/>
              </a:solidFill>
              <a:latin typeface="+mj-lt"/>
              <a:ea typeface="Source Sans Pro SemiBold" panose="020B0603030403020204" pitchFamily="34" charset="0"/>
              <a:cs typeface="+mj-cs"/>
            </a:endParaRPr>
          </a:p>
        </p:txBody>
      </p:sp>
      <p:sp>
        <p:nvSpPr>
          <p:cNvPr id="6" name="Subtitle 5">
            <a:extLst>
              <a:ext uri="{FF2B5EF4-FFF2-40B4-BE49-F238E27FC236}">
                <a16:creationId xmlns:a16="http://schemas.microsoft.com/office/drawing/2014/main" id="{A13398DC-BA05-3E3A-E76F-73A8275C6C68}"/>
              </a:ext>
            </a:extLst>
          </p:cNvPr>
          <p:cNvSpPr>
            <a:spLocks noGrp="1"/>
          </p:cNvSpPr>
          <p:nvPr>
            <p:ph type="subTitle" idx="1"/>
          </p:nvPr>
        </p:nvSpPr>
        <p:spPr>
          <a:xfrm>
            <a:off x="2886765" y="4280081"/>
            <a:ext cx="6418471" cy="1151958"/>
          </a:xfrm>
        </p:spPr>
        <p:txBody>
          <a:bodyPr vert="horz" lIns="91440" tIns="45720" rIns="91440" bIns="45720" rtlCol="0">
            <a:normAutofit/>
          </a:bodyPr>
          <a:lstStyle/>
          <a:p>
            <a:pPr marL="0" indent="0"/>
            <a:endParaRPr lang="en-US" kern="1200" cap="all" spc="400" baseline="0" dirty="0">
              <a:solidFill>
                <a:schemeClr val="tx1"/>
              </a:solidFill>
              <a:latin typeface="+mn-lt"/>
              <a:ea typeface="+mn-ea"/>
              <a:cs typeface="+mn-cs"/>
            </a:endParaRPr>
          </a:p>
        </p:txBody>
      </p:sp>
      <p:sp>
        <p:nvSpPr>
          <p:cNvPr id="69" name="Freeform: Shape 68">
            <a:extLst>
              <a:ext uri="{FF2B5EF4-FFF2-40B4-BE49-F238E27FC236}">
                <a16:creationId xmlns:a16="http://schemas.microsoft.com/office/drawing/2014/main" id="{5EFDFEEF-24FD-9F2D-284C-9D5C308E4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70" name="Freeform: Shape 69">
            <a:extLst>
              <a:ext uri="{FF2B5EF4-FFF2-40B4-BE49-F238E27FC236}">
                <a16:creationId xmlns:a16="http://schemas.microsoft.com/office/drawing/2014/main" id="{0E268492-B4A6-302A-B3BB-DEE28CF15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40" name="Graphic 212">
            <a:extLst>
              <a:ext uri="{FF2B5EF4-FFF2-40B4-BE49-F238E27FC236}">
                <a16:creationId xmlns:a16="http://schemas.microsoft.com/office/drawing/2014/main" id="{7E84F73F-7FB2-87FD-0C0C-1F04288B9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1" name="Graphic 212">
            <a:extLst>
              <a:ext uri="{FF2B5EF4-FFF2-40B4-BE49-F238E27FC236}">
                <a16:creationId xmlns:a16="http://schemas.microsoft.com/office/drawing/2014/main" id="{B2616C26-C80B-C775-A6E6-C5199FDAA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4" name="Freeform: Shape 43">
            <a:extLst>
              <a:ext uri="{FF2B5EF4-FFF2-40B4-BE49-F238E27FC236}">
                <a16:creationId xmlns:a16="http://schemas.microsoft.com/office/drawing/2014/main" id="{965BD40D-08EF-37F8-6AB9-687EBF3EA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6" name="Freeform: Shape 45">
            <a:extLst>
              <a:ext uri="{FF2B5EF4-FFF2-40B4-BE49-F238E27FC236}">
                <a16:creationId xmlns:a16="http://schemas.microsoft.com/office/drawing/2014/main" id="{7BAE73CD-5EEC-2496-5FA1-AD85A1F08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48" name="Oval 47">
            <a:extLst>
              <a:ext uri="{FF2B5EF4-FFF2-40B4-BE49-F238E27FC236}">
                <a16:creationId xmlns:a16="http://schemas.microsoft.com/office/drawing/2014/main" id="{143CE8CF-383C-1A22-7D8F-1D744307A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Oval 71">
            <a:extLst>
              <a:ext uri="{FF2B5EF4-FFF2-40B4-BE49-F238E27FC236}">
                <a16:creationId xmlns:a16="http://schemas.microsoft.com/office/drawing/2014/main" id="{371D7FA1-5E1F-806F-CBAC-69807F03E0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3" name="Graphic 185">
            <a:extLst>
              <a:ext uri="{FF2B5EF4-FFF2-40B4-BE49-F238E27FC236}">
                <a16:creationId xmlns:a16="http://schemas.microsoft.com/office/drawing/2014/main" id="{EF6A5CF5-879A-5EB1-C1B7-E89DE2E86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74" name="Freeform: Shape 73">
              <a:extLst>
                <a:ext uri="{FF2B5EF4-FFF2-40B4-BE49-F238E27FC236}">
                  <a16:creationId xmlns:a16="http://schemas.microsoft.com/office/drawing/2014/main" id="{36A90F86-DCE6-88A6-D467-F969B0E0E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F3878B2-B9C2-452D-4F86-5EAF1B230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BF757D45-6BF0-149E-FF09-70FAC8E2D0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B9668E9-5493-40EA-83E3-DECDF8FE4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ECC73ED6-339D-C560-4476-6CE2C5C05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15713325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par>
                                <p:cTn id="8" presetID="10" presetClass="entr" presetSubtype="0" fill="hold" grpId="0" nodeType="withEffect" nodePh="1">
                                  <p:stCondLst>
                                    <p:cond delay="2000"/>
                                  </p:stCondLst>
                                  <p:endCondLst>
                                    <p:cond evt="begin" delay="0">
                                      <p:tn val="8"/>
                                    </p:cond>
                                  </p:endCondLst>
                                  <p:iterate type="lt">
                                    <p:tmPct val="10000"/>
                                  </p:iterate>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4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CD1624-12C6-45A2-BF83-5AC90136437F}"/>
              </a:ext>
            </a:extLst>
          </p:cNvPr>
          <p:cNvSpPr>
            <a:spLocks noGrp="1"/>
          </p:cNvSpPr>
          <p:nvPr>
            <p:ph type="title"/>
          </p:nvPr>
        </p:nvSpPr>
        <p:spPr>
          <a:xfrm>
            <a:off x="2232251" y="633046"/>
            <a:ext cx="3863749" cy="1314996"/>
          </a:xfrm>
        </p:spPr>
        <p:txBody>
          <a:bodyPr/>
          <a:lstStyle/>
          <a:p>
            <a:r>
              <a:rPr lang="en-US" dirty="0"/>
              <a:t>Summary</a:t>
            </a:r>
          </a:p>
        </p:txBody>
      </p:sp>
      <p:sp>
        <p:nvSpPr>
          <p:cNvPr id="6" name="Content Placeholder 5">
            <a:extLst>
              <a:ext uri="{FF2B5EF4-FFF2-40B4-BE49-F238E27FC236}">
                <a16:creationId xmlns:a16="http://schemas.microsoft.com/office/drawing/2014/main" id="{1DFC3670-CE6C-4149-800C-ED198FC28937}"/>
              </a:ext>
            </a:extLst>
          </p:cNvPr>
          <p:cNvSpPr>
            <a:spLocks noGrp="1"/>
          </p:cNvSpPr>
          <p:nvPr>
            <p:ph idx="1"/>
          </p:nvPr>
        </p:nvSpPr>
        <p:spPr>
          <a:xfrm>
            <a:off x="2232251" y="2125737"/>
            <a:ext cx="3863749" cy="4044463"/>
          </a:xfrm>
        </p:spPr>
        <p:txBody>
          <a:bodyPr>
            <a:normAutofit/>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35" name="Date Placeholder 34">
            <a:extLst>
              <a:ext uri="{FF2B5EF4-FFF2-40B4-BE49-F238E27FC236}">
                <a16:creationId xmlns:a16="http://schemas.microsoft.com/office/drawing/2014/main" id="{1EA7893C-1236-4F5C-952C-16029496E06F}"/>
              </a:ext>
            </a:extLst>
          </p:cNvPr>
          <p:cNvSpPr>
            <a:spLocks noGrp="1"/>
          </p:cNvSpPr>
          <p:nvPr>
            <p:ph type="dt" sz="half" idx="10"/>
          </p:nvPr>
        </p:nvSpPr>
        <p:spPr>
          <a:xfrm>
            <a:off x="838200" y="6356350"/>
            <a:ext cx="2743200" cy="365125"/>
          </a:xfrm>
        </p:spPr>
        <p:txBody>
          <a:bodyPr/>
          <a:lstStyle/>
          <a:p>
            <a:pPr lvl="0"/>
            <a:r>
              <a:rPr lang="en-US" noProof="0"/>
              <a:t>2/1/20XX</a:t>
            </a:r>
            <a:endParaRPr lang="en-US" noProof="0" dirty="0"/>
          </a:p>
        </p:txBody>
      </p:sp>
      <p:sp>
        <p:nvSpPr>
          <p:cNvPr id="36" name="Footer Placeholder 35">
            <a:extLst>
              <a:ext uri="{FF2B5EF4-FFF2-40B4-BE49-F238E27FC236}">
                <a16:creationId xmlns:a16="http://schemas.microsoft.com/office/drawing/2014/main" id="{3318ABB8-FF08-4643-9329-BBBB6B2BAEA0}"/>
              </a:ext>
            </a:extLst>
          </p:cNvPr>
          <p:cNvSpPr>
            <a:spLocks noGrp="1"/>
          </p:cNvSpPr>
          <p:nvPr>
            <p:ph type="ftr" sz="quarter" idx="11"/>
          </p:nvPr>
        </p:nvSpPr>
        <p:spPr>
          <a:xfrm>
            <a:off x="4038600" y="6356350"/>
            <a:ext cx="4114800" cy="365125"/>
          </a:xfrm>
        </p:spPr>
        <p:txBody>
          <a:bodyPr/>
          <a:lstStyle/>
          <a:p>
            <a:pPr lvl="0"/>
            <a:r>
              <a:rPr lang="en-US" noProof="0" dirty="0"/>
              <a:t>PRESENTATION TITLE</a:t>
            </a:r>
          </a:p>
        </p:txBody>
      </p:sp>
      <p:sp>
        <p:nvSpPr>
          <p:cNvPr id="37" name="Slide Number Placeholder 36">
            <a:extLst>
              <a:ext uri="{FF2B5EF4-FFF2-40B4-BE49-F238E27FC236}">
                <a16:creationId xmlns:a16="http://schemas.microsoft.com/office/drawing/2014/main" id="{B0573956-0AA9-4FDF-8CDA-AC7558A89542}"/>
              </a:ext>
            </a:extLst>
          </p:cNvPr>
          <p:cNvSpPr>
            <a:spLocks noGrp="1"/>
          </p:cNvSpPr>
          <p:nvPr>
            <p:ph type="sldNum" sz="quarter" idx="12"/>
          </p:nvPr>
        </p:nvSpPr>
        <p:spPr>
          <a:xfrm>
            <a:off x="8610600" y="6356350"/>
            <a:ext cx="2743200" cy="365125"/>
          </a:xfrm>
        </p:spPr>
        <p:txBody>
          <a:bodyPr/>
          <a:lstStyle/>
          <a:p>
            <a:pPr lvl="0"/>
            <a:fld id="{5EA792F7-1D9E-4C7E-A103-E8EDFDC2691E}" type="slidenum">
              <a:rPr lang="en-US" noProof="0" smtClean="0"/>
              <a:pPr lvl="0"/>
              <a:t>34</a:t>
            </a:fld>
            <a:endParaRPr lang="en-US" noProof="0" dirty="0"/>
          </a:p>
        </p:txBody>
      </p:sp>
      <p:grpSp>
        <p:nvGrpSpPr>
          <p:cNvPr id="38" name="Graphic 185">
            <a:extLst>
              <a:ext uri="{FF2B5EF4-FFF2-40B4-BE49-F238E27FC236}">
                <a16:creationId xmlns:a16="http://schemas.microsoft.com/office/drawing/2014/main" id="{62ECD7B8-E70F-4597-823C-6C0A5EC4F4F1}"/>
              </a:ext>
              <a:ext uri="{C183D7F6-B498-43B3-948B-1728B52AA6E4}">
                <adec:decorative xmlns:adec="http://schemas.microsoft.com/office/drawing/2017/decorative" val="1"/>
              </a:ext>
            </a:extLst>
          </p:cNvPr>
          <p:cNvGrpSpPr/>
          <p:nvPr/>
        </p:nvGrpSpPr>
        <p:grpSpPr>
          <a:xfrm>
            <a:off x="10299333" y="5649598"/>
            <a:ext cx="1054467" cy="469689"/>
            <a:chOff x="9841624" y="4115729"/>
            <a:chExt cx="602170" cy="268223"/>
          </a:xfrm>
          <a:solidFill>
            <a:schemeClr val="tx1"/>
          </a:solidFill>
        </p:grpSpPr>
        <p:sp>
          <p:nvSpPr>
            <p:cNvPr id="39" name="Freeform: Shape 38">
              <a:extLst>
                <a:ext uri="{FF2B5EF4-FFF2-40B4-BE49-F238E27FC236}">
                  <a16:creationId xmlns:a16="http://schemas.microsoft.com/office/drawing/2014/main" id="{F74CB819-B1E4-4C4C-ABCB-151970A9A0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0" name="Freeform: Shape 39">
              <a:extLst>
                <a:ext uri="{FF2B5EF4-FFF2-40B4-BE49-F238E27FC236}">
                  <a16:creationId xmlns:a16="http://schemas.microsoft.com/office/drawing/2014/main" id="{7F2A7F6B-452F-4A76-87BA-468BA643B88A}"/>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1" name="Freeform: Shape 40">
              <a:extLst>
                <a:ext uri="{FF2B5EF4-FFF2-40B4-BE49-F238E27FC236}">
                  <a16:creationId xmlns:a16="http://schemas.microsoft.com/office/drawing/2014/main" id="{CB957824-0255-4243-A7A5-CE19287C250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2" name="Freeform: Shape 41">
              <a:extLst>
                <a:ext uri="{FF2B5EF4-FFF2-40B4-BE49-F238E27FC236}">
                  <a16:creationId xmlns:a16="http://schemas.microsoft.com/office/drawing/2014/main" id="{4067041A-231A-4FC6-ABA0-1B5F8A7315B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sp>
          <p:nvSpPr>
            <p:cNvPr id="43" name="Freeform: Shape 42">
              <a:extLst>
                <a:ext uri="{FF2B5EF4-FFF2-40B4-BE49-F238E27FC236}">
                  <a16:creationId xmlns:a16="http://schemas.microsoft.com/office/drawing/2014/main" id="{24ACB53C-8728-49C6-A574-EFB0416BCD4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ource Sans Pro"/>
                <a:ea typeface="+mn-ea"/>
                <a:cs typeface="+mn-cs"/>
              </a:endParaRPr>
            </a:p>
          </p:txBody>
        </p:sp>
      </p:grpSp>
      <p:sp>
        <p:nvSpPr>
          <p:cNvPr id="3" name="Picture Placeholder 2">
            <a:extLst>
              <a:ext uri="{FF2B5EF4-FFF2-40B4-BE49-F238E27FC236}">
                <a16:creationId xmlns:a16="http://schemas.microsoft.com/office/drawing/2014/main" id="{94BA605F-DD81-14A9-0833-A74529EF8904}"/>
              </a:ext>
            </a:extLst>
          </p:cNvPr>
          <p:cNvSpPr>
            <a:spLocks noGrp="1"/>
          </p:cNvSpPr>
          <p:nvPr>
            <p:ph type="pic" sz="quarter" idx="14"/>
          </p:nvPr>
        </p:nvSpPr>
        <p:spPr/>
        <p:txBody>
          <a:bodyPr/>
          <a:lstStyle/>
          <a:p>
            <a:endParaRPr lang="en-US"/>
          </a:p>
        </p:txBody>
      </p:sp>
      <p:sp>
        <p:nvSpPr>
          <p:cNvPr id="7" name="Picture Placeholder 6">
            <a:extLst>
              <a:ext uri="{FF2B5EF4-FFF2-40B4-BE49-F238E27FC236}">
                <a16:creationId xmlns:a16="http://schemas.microsoft.com/office/drawing/2014/main" id="{C0DA3450-2DF3-B237-0960-A4E09E98D497}"/>
              </a:ext>
            </a:extLst>
          </p:cNvPr>
          <p:cNvSpPr>
            <a:spLocks noGrp="1"/>
          </p:cNvSpPr>
          <p:nvPr>
            <p:ph type="pic" sz="quarter" idx="15"/>
          </p:nvPr>
        </p:nvSpPr>
        <p:spPr/>
        <p:txBody>
          <a:bodyPr/>
          <a:lstStyle/>
          <a:p>
            <a:endParaRPr lang="en-US"/>
          </a:p>
        </p:txBody>
      </p:sp>
      <p:sp>
        <p:nvSpPr>
          <p:cNvPr id="9" name="Picture Placeholder 8">
            <a:extLst>
              <a:ext uri="{FF2B5EF4-FFF2-40B4-BE49-F238E27FC236}">
                <a16:creationId xmlns:a16="http://schemas.microsoft.com/office/drawing/2014/main" id="{0F51DEF1-0069-73AD-62B7-1D49635DD93F}"/>
              </a:ext>
            </a:extLst>
          </p:cNvPr>
          <p:cNvSpPr>
            <a:spLocks noGrp="1"/>
          </p:cNvSpPr>
          <p:nvPr>
            <p:ph type="pic" sz="quarter" idx="13"/>
          </p:nvPr>
        </p:nvSpPr>
        <p:spPr/>
        <p:txBody>
          <a:bodyPr/>
          <a:lstStyle/>
          <a:p>
            <a:endParaRPr lang="en-US"/>
          </a:p>
        </p:txBody>
      </p:sp>
    </p:spTree>
    <p:extLst>
      <p:ext uri="{BB962C8B-B14F-4D97-AF65-F5344CB8AC3E}">
        <p14:creationId xmlns:p14="http://schemas.microsoft.com/office/powerpoint/2010/main" val="2861913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09C3A7-31E6-4EE8-BF99-2440C094C970}"/>
              </a:ext>
            </a:extLst>
          </p:cNvPr>
          <p:cNvSpPr>
            <a:spLocks noGrp="1"/>
          </p:cNvSpPr>
          <p:nvPr>
            <p:ph type="ctrTitle"/>
          </p:nvPr>
        </p:nvSpPr>
        <p:spPr>
          <a:xfrm>
            <a:off x="7012297" y="786881"/>
            <a:ext cx="4203323" cy="2927350"/>
          </a:xfrm>
        </p:spPr>
        <p:txBody>
          <a:bodyPr/>
          <a:lstStyle/>
          <a:p>
            <a:r>
              <a:rPr lang="en-US" dirty="0"/>
              <a:t>THANK YOU</a:t>
            </a:r>
          </a:p>
        </p:txBody>
      </p:sp>
      <p:sp>
        <p:nvSpPr>
          <p:cNvPr id="8" name="Subtitle 7">
            <a:extLst>
              <a:ext uri="{FF2B5EF4-FFF2-40B4-BE49-F238E27FC236}">
                <a16:creationId xmlns:a16="http://schemas.microsoft.com/office/drawing/2014/main" id="{E0BE5AE7-0A6C-4369-BD8C-2F815E4F3E2F}"/>
              </a:ext>
            </a:extLst>
          </p:cNvPr>
          <p:cNvSpPr>
            <a:spLocks noGrp="1"/>
          </p:cNvSpPr>
          <p:nvPr>
            <p:ph type="subTitle" idx="1"/>
          </p:nvPr>
        </p:nvSpPr>
        <p:spPr>
          <a:xfrm>
            <a:off x="7012297" y="3970527"/>
            <a:ext cx="4203323" cy="1647919"/>
          </a:xfrm>
        </p:spPr>
        <p:txBody>
          <a:bodyPr>
            <a:normAutofit/>
          </a:bodyPr>
          <a:lstStyle/>
          <a:p>
            <a:r>
              <a:rPr lang="en-US" dirty="0"/>
              <a:t>PRESENTER NAME</a:t>
            </a:r>
          </a:p>
          <a:p>
            <a:r>
              <a:rPr lang="en-US" dirty="0"/>
              <a:t>EMAIL</a:t>
            </a:r>
          </a:p>
          <a:p>
            <a:r>
              <a:rPr lang="en-US" dirty="0"/>
              <a:t>WEBSITE</a:t>
            </a:r>
          </a:p>
        </p:txBody>
      </p:sp>
      <p:pic>
        <p:nvPicPr>
          <p:cNvPr id="17" name="Picture Placeholder 16" descr="Pink Cupcakes">
            <a:extLst>
              <a:ext uri="{FF2B5EF4-FFF2-40B4-BE49-F238E27FC236}">
                <a16:creationId xmlns:a16="http://schemas.microsoft.com/office/drawing/2014/main" id="{1537BDD2-04FD-449B-AD72-208CDFEE856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1292225" y="1149350"/>
            <a:ext cx="4792663" cy="4227513"/>
          </a:xfrm>
        </p:spPr>
      </p:pic>
      <p:sp>
        <p:nvSpPr>
          <p:cNvPr id="4" name="Date Placeholder 3">
            <a:extLst>
              <a:ext uri="{FF2B5EF4-FFF2-40B4-BE49-F238E27FC236}">
                <a16:creationId xmlns:a16="http://schemas.microsoft.com/office/drawing/2014/main" id="{83233558-730A-45DF-B1B5-E5F0B2E0911E}"/>
              </a:ext>
            </a:extLst>
          </p:cNvPr>
          <p:cNvSpPr>
            <a:spLocks noGrp="1"/>
          </p:cNvSpPr>
          <p:nvPr>
            <p:ph type="dt" sz="half" idx="10"/>
          </p:nvPr>
        </p:nvSpPr>
        <p:spPr>
          <a:xfrm>
            <a:off x="838200" y="6356350"/>
            <a:ext cx="2743200" cy="365125"/>
          </a:xfrm>
        </p:spPr>
        <p:txBody>
          <a:bodyPr/>
          <a:lstStyle/>
          <a:p>
            <a:pPr lvl="0"/>
            <a:r>
              <a:rPr lang="en-US" noProof="0"/>
              <a:t>2/1/20XX</a:t>
            </a:r>
            <a:endParaRPr lang="en-US" noProof="0" dirty="0"/>
          </a:p>
        </p:txBody>
      </p:sp>
      <p:sp>
        <p:nvSpPr>
          <p:cNvPr id="5" name="Footer Placeholder 4">
            <a:extLst>
              <a:ext uri="{FF2B5EF4-FFF2-40B4-BE49-F238E27FC236}">
                <a16:creationId xmlns:a16="http://schemas.microsoft.com/office/drawing/2014/main" id="{D1E85B58-3E33-4718-B21A-F723800F796F}"/>
              </a:ext>
            </a:extLst>
          </p:cNvPr>
          <p:cNvSpPr>
            <a:spLocks noGrp="1"/>
          </p:cNvSpPr>
          <p:nvPr>
            <p:ph type="ftr" sz="quarter" idx="11"/>
          </p:nvPr>
        </p:nvSpPr>
        <p:spPr>
          <a:xfrm>
            <a:off x="4038600" y="6356350"/>
            <a:ext cx="4114800" cy="365125"/>
          </a:xfrm>
        </p:spPr>
        <p:txBody>
          <a:bodyPr/>
          <a:lstStyle/>
          <a:p>
            <a:pPr lvl="0"/>
            <a:r>
              <a:rPr lang="en-US" noProof="0" dirty="0"/>
              <a:t>PRESENTATION TITLE</a:t>
            </a:r>
          </a:p>
        </p:txBody>
      </p:sp>
      <p:sp>
        <p:nvSpPr>
          <p:cNvPr id="6" name="Slide Number Placeholder 5">
            <a:extLst>
              <a:ext uri="{FF2B5EF4-FFF2-40B4-BE49-F238E27FC236}">
                <a16:creationId xmlns:a16="http://schemas.microsoft.com/office/drawing/2014/main" id="{AF849C70-F913-4CB3-A901-694767834BFB}"/>
              </a:ext>
            </a:extLst>
          </p:cNvPr>
          <p:cNvSpPr>
            <a:spLocks noGrp="1"/>
          </p:cNvSpPr>
          <p:nvPr>
            <p:ph type="sldNum" sz="quarter" idx="12"/>
          </p:nvPr>
        </p:nvSpPr>
        <p:spPr>
          <a:xfrm>
            <a:off x="8610600" y="6356350"/>
            <a:ext cx="2743200" cy="365125"/>
          </a:xfrm>
        </p:spPr>
        <p:txBody>
          <a:bodyPr/>
          <a:lstStyle/>
          <a:p>
            <a:pPr lvl="0"/>
            <a:fld id="{F3450C42-9A0B-4425-92C2-70FCF7C45734}" type="slidenum">
              <a:rPr lang="en-US" noProof="0" smtClean="0"/>
              <a:pPr lvl="0"/>
              <a:t>35</a:t>
            </a:fld>
            <a:endParaRPr lang="en-US" noProof="0" dirty="0"/>
          </a:p>
        </p:txBody>
      </p:sp>
    </p:spTree>
    <p:extLst>
      <p:ext uri="{BB962C8B-B14F-4D97-AF65-F5344CB8AC3E}">
        <p14:creationId xmlns:p14="http://schemas.microsoft.com/office/powerpoint/2010/main" val="679062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7443-10BC-4078-8CF2-23E75B0CC2D2}"/>
              </a:ext>
            </a:extLst>
          </p:cNvPr>
          <p:cNvSpPr>
            <a:spLocks noGrp="1"/>
          </p:cNvSpPr>
          <p:nvPr>
            <p:ph type="title"/>
          </p:nvPr>
        </p:nvSpPr>
        <p:spPr>
          <a:xfrm>
            <a:off x="5956784" y="396117"/>
            <a:ext cx="5217172" cy="1158857"/>
          </a:xfrm>
        </p:spPr>
        <p:txBody>
          <a:bodyPr/>
          <a:lstStyle/>
          <a:p>
            <a:r>
              <a:rPr lang="en-US" b="1" dirty="0"/>
              <a:t>objectives</a:t>
            </a:r>
          </a:p>
        </p:txBody>
      </p:sp>
      <p:graphicFrame>
        <p:nvGraphicFramePr>
          <p:cNvPr id="27" name="Content Placeholder 2">
            <a:extLst>
              <a:ext uri="{FF2B5EF4-FFF2-40B4-BE49-F238E27FC236}">
                <a16:creationId xmlns:a16="http://schemas.microsoft.com/office/drawing/2014/main" id="{AB5660B8-4B27-C759-9D03-83F611784A82}"/>
              </a:ext>
            </a:extLst>
          </p:cNvPr>
          <p:cNvGraphicFramePr>
            <a:graphicFrameLocks noGrp="1"/>
          </p:cNvGraphicFramePr>
          <p:nvPr>
            <p:ph idx="1"/>
            <p:extLst>
              <p:ext uri="{D42A27DB-BD31-4B8C-83A1-F6EECF244321}">
                <p14:modId xmlns:p14="http://schemas.microsoft.com/office/powerpoint/2010/main" val="1203040356"/>
              </p:ext>
            </p:extLst>
          </p:nvPr>
        </p:nvGraphicFramePr>
        <p:xfrm>
          <a:off x="5956783" y="1747592"/>
          <a:ext cx="521717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B99C0A8A-A891-43CA-8434-E1F64C249A96}"/>
              </a:ext>
            </a:extLst>
          </p:cNvPr>
          <p:cNvSpPr>
            <a:spLocks noGrp="1"/>
          </p:cNvSpPr>
          <p:nvPr>
            <p:ph type="dt" sz="half" idx="10"/>
          </p:nvPr>
        </p:nvSpPr>
        <p:spPr>
          <a:xfrm>
            <a:off x="838200" y="6356350"/>
            <a:ext cx="2743200" cy="365125"/>
          </a:xfrm>
        </p:spPr>
        <p:txBody>
          <a:bodyPr/>
          <a:lstStyle/>
          <a:p>
            <a:r>
              <a:rPr lang="en-US" dirty="0"/>
              <a:t>28/12/2024</a:t>
            </a:r>
          </a:p>
        </p:txBody>
      </p:sp>
      <p:sp>
        <p:nvSpPr>
          <p:cNvPr id="5" name="Footer Placeholder 4">
            <a:extLst>
              <a:ext uri="{FF2B5EF4-FFF2-40B4-BE49-F238E27FC236}">
                <a16:creationId xmlns:a16="http://schemas.microsoft.com/office/drawing/2014/main" id="{7F8C585A-B5B9-40F2-A604-181F9326DE6D}"/>
              </a:ext>
            </a:extLst>
          </p:cNvPr>
          <p:cNvSpPr>
            <a:spLocks noGrp="1"/>
          </p:cNvSpPr>
          <p:nvPr>
            <p:ph type="ftr" sz="quarter" idx="11"/>
          </p:nvPr>
        </p:nvSpPr>
        <p:spPr>
          <a:xfrm>
            <a:off x="4038600" y="6356350"/>
            <a:ext cx="4114800" cy="365125"/>
          </a:xfrm>
        </p:spPr>
        <p:txBody>
          <a:bodyPr/>
          <a:lstStyle/>
          <a:p>
            <a:r>
              <a:rPr lang="en-US" dirty="0"/>
              <a:t>Tasky : task management app</a:t>
            </a:r>
          </a:p>
        </p:txBody>
      </p:sp>
      <p:sp>
        <p:nvSpPr>
          <p:cNvPr id="6" name="Slide Number Placeholder 5">
            <a:extLst>
              <a:ext uri="{FF2B5EF4-FFF2-40B4-BE49-F238E27FC236}">
                <a16:creationId xmlns:a16="http://schemas.microsoft.com/office/drawing/2014/main" id="{C0CE773B-8D36-4868-AA55-1A3267727F5C}"/>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pPr/>
              <a:t>4</a:t>
            </a:fld>
            <a:endParaRPr lang="en-US" dirty="0"/>
          </a:p>
        </p:txBody>
      </p:sp>
      <p:grpSp>
        <p:nvGrpSpPr>
          <p:cNvPr id="10" name="Graphic 4">
            <a:extLst>
              <a:ext uri="{FF2B5EF4-FFF2-40B4-BE49-F238E27FC236}">
                <a16:creationId xmlns:a16="http://schemas.microsoft.com/office/drawing/2014/main" id="{B3F06BA9-200A-4546-8C17-44B9F05FF8EF}"/>
              </a:ext>
              <a:ext uri="{C183D7F6-B498-43B3-948B-1728B52AA6E4}">
                <adec:decorative xmlns:adec="http://schemas.microsoft.com/office/drawing/2017/decorative" val="1"/>
              </a:ext>
            </a:extLst>
          </p:cNvPr>
          <p:cNvGrpSpPr/>
          <p:nvPr/>
        </p:nvGrpSpPr>
        <p:grpSpPr>
          <a:xfrm>
            <a:off x="3905471" y="4389402"/>
            <a:ext cx="975170" cy="975170"/>
            <a:chOff x="5829300" y="3162300"/>
            <a:chExt cx="532257" cy="532257"/>
          </a:xfrm>
          <a:solidFill>
            <a:schemeClr val="tx1"/>
          </a:solidFill>
        </p:grpSpPr>
        <p:sp>
          <p:nvSpPr>
            <p:cNvPr id="11" name="Freeform: Shape 10">
              <a:extLst>
                <a:ext uri="{FF2B5EF4-FFF2-40B4-BE49-F238E27FC236}">
                  <a16:creationId xmlns:a16="http://schemas.microsoft.com/office/drawing/2014/main" id="{C400A030-8E40-42C9-BA7A-C57F560E28BD}"/>
                </a:ext>
              </a:extLst>
            </p:cNvPr>
            <p:cNvSpPr/>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A1CB66D-59CC-42E6-9F71-86AA8F1A83E5}"/>
                </a:ext>
              </a:extLst>
            </p:cNvPr>
            <p:cNvSpPr/>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52CF368-1DA1-4155-A52E-1D7117691AE2}"/>
                </a:ext>
              </a:extLst>
            </p:cNvPr>
            <p:cNvSpPr/>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BCCA8E35-7EDC-4B54-84C6-7439052862AD}"/>
                </a:ext>
              </a:extLst>
            </p:cNvPr>
            <p:cNvSpPr/>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DA6E2D90-3377-475B-908D-8DEFA47683EF}"/>
                </a:ext>
              </a:extLst>
            </p:cNvPr>
            <p:cNvSpPr/>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976911BE-DDD3-49C2-8777-60297A15722D}"/>
                </a:ext>
              </a:extLst>
            </p:cNvPr>
            <p:cNvSpPr/>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45515E5A-13FF-4F37-9082-C1584EE41A65}"/>
                </a:ext>
              </a:extLst>
            </p:cNvPr>
            <p:cNvSpPr/>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A9C90979-3DFC-45AC-8666-5039DC14B0B5}"/>
                </a:ext>
              </a:extLst>
            </p:cNvPr>
            <p:cNvSpPr/>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7569B7C0-8434-4008-B429-35208DBDC7CB}"/>
                </a:ext>
              </a:extLst>
            </p:cNvPr>
            <p:cNvSpPr/>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0C7D2AA-D66F-4FD5-BB00-10B56396B8A1}"/>
                </a:ext>
              </a:extLst>
            </p:cNvPr>
            <p:cNvSpPr/>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9431D87-07CF-4EBC-97C6-C6BB01161057}"/>
                </a:ext>
              </a:extLst>
            </p:cNvPr>
            <p:cNvSpPr/>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A9DF15BC-97AC-4CEB-A3B4-6F400C38A32F}"/>
                </a:ext>
              </a:extLst>
            </p:cNvPr>
            <p:cNvSpPr/>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9DA02847-240E-4210-ABB0-6789739465D3}"/>
                </a:ext>
              </a:extLst>
            </p:cNvPr>
            <p:cNvSpPr/>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24" name="Picture Placeholder 23" descr="A dart in the center of a target&#10;&#10;Description automatically generated">
            <a:extLst>
              <a:ext uri="{FF2B5EF4-FFF2-40B4-BE49-F238E27FC236}">
                <a16:creationId xmlns:a16="http://schemas.microsoft.com/office/drawing/2014/main" id="{BB46D21B-825E-66B8-B6EC-D538DA738417}"/>
              </a:ext>
            </a:extLst>
          </p:cNvPr>
          <p:cNvPicPr>
            <a:picLocks noGrp="1" noChangeAspect="1"/>
          </p:cNvPicPr>
          <p:nvPr>
            <p:ph type="pic" sz="quarter" idx="13"/>
          </p:nvPr>
        </p:nvPicPr>
        <p:blipFill>
          <a:blip r:embed="rId8"/>
          <a:srcRect t="4036" b="4036"/>
          <a:stretch>
            <a:fillRect/>
          </a:stretch>
        </p:blipFill>
        <p:spPr>
          <a:xfrm>
            <a:off x="1203311" y="1652672"/>
            <a:ext cx="3555043" cy="3217333"/>
          </a:xfrm>
        </p:spPr>
      </p:pic>
    </p:spTree>
    <p:extLst>
      <p:ext uri="{BB962C8B-B14F-4D97-AF65-F5344CB8AC3E}">
        <p14:creationId xmlns:p14="http://schemas.microsoft.com/office/powerpoint/2010/main" val="23394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18" name="Freeform: Shape 117">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24" name="Oval 123">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26" name="Rectangle 125">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676512-1D7F-F644-421C-1210F1EBCC2D}"/>
              </a:ext>
            </a:extLst>
          </p:cNvPr>
          <p:cNvSpPr>
            <a:spLocks noGrp="1"/>
          </p:cNvSpPr>
          <p:nvPr>
            <p:ph type="title"/>
          </p:nvPr>
        </p:nvSpPr>
        <p:spPr>
          <a:xfrm>
            <a:off x="946521" y="396117"/>
            <a:ext cx="5217172" cy="1158857"/>
          </a:xfrm>
        </p:spPr>
        <p:txBody>
          <a:bodyPr vert="horz" lIns="91440" tIns="45720" rIns="91440" bIns="45720" rtlCol="0" anchor="b">
            <a:normAutofit/>
          </a:bodyPr>
          <a:lstStyle/>
          <a:p>
            <a:r>
              <a:rPr lang="en-US" b="1" cap="all" spc="1500"/>
              <a:t>Features</a:t>
            </a:r>
          </a:p>
        </p:txBody>
      </p:sp>
      <p:grpSp>
        <p:nvGrpSpPr>
          <p:cNvPr id="128" name="Group 127">
            <a:extLst>
              <a:ext uri="{FF2B5EF4-FFF2-40B4-BE49-F238E27FC236}">
                <a16:creationId xmlns:a16="http://schemas.microsoft.com/office/drawing/2014/main" id="{268C940D-4516-4630-B49F-65C1A82FEA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1258" y="619275"/>
            <a:ext cx="932200" cy="932200"/>
            <a:chOff x="10791258" y="619275"/>
            <a:chExt cx="932200" cy="932200"/>
          </a:xfrm>
        </p:grpSpPr>
        <p:sp>
          <p:nvSpPr>
            <p:cNvPr id="129" name="Graphic 212">
              <a:extLst>
                <a:ext uri="{FF2B5EF4-FFF2-40B4-BE49-F238E27FC236}">
                  <a16:creationId xmlns:a16="http://schemas.microsoft.com/office/drawing/2014/main" id="{160C130F-E752-44CF-98A8-75490C2A2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0" name="Graphic 212">
              <a:extLst>
                <a:ext uri="{FF2B5EF4-FFF2-40B4-BE49-F238E27FC236}">
                  <a16:creationId xmlns:a16="http://schemas.microsoft.com/office/drawing/2014/main" id="{9690DAC5-9FBA-4943-959B-751AF2B46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132" name="Group 131">
            <a:extLst>
              <a:ext uri="{FF2B5EF4-FFF2-40B4-BE49-F238E27FC236}">
                <a16:creationId xmlns:a16="http://schemas.microsoft.com/office/drawing/2014/main" id="{C93F2521-5FCA-4EE4-ADB9-C71AB81B88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16299"/>
            <a:ext cx="1598829" cy="531293"/>
            <a:chOff x="6491531" y="1420258"/>
            <a:chExt cx="1598829" cy="531293"/>
          </a:xfrm>
          <a:solidFill>
            <a:schemeClr val="tx1"/>
          </a:solidFill>
        </p:grpSpPr>
        <p:grpSp>
          <p:nvGrpSpPr>
            <p:cNvPr id="133" name="Graphic 190">
              <a:extLst>
                <a:ext uri="{FF2B5EF4-FFF2-40B4-BE49-F238E27FC236}">
                  <a16:creationId xmlns:a16="http://schemas.microsoft.com/office/drawing/2014/main" id="{701F4A7E-EE52-4FFF-847D-941A57F6EDA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37" name="Freeform: Shape 136">
                <a:extLst>
                  <a:ext uri="{FF2B5EF4-FFF2-40B4-BE49-F238E27FC236}">
                    <a16:creationId xmlns:a16="http://schemas.microsoft.com/office/drawing/2014/main" id="{44C45BFB-2AD2-45F8-9F4B-9151A686E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2FD8094-5F5E-411D-96E3-0D8E76B94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34" name="Graphic 190">
              <a:extLst>
                <a:ext uri="{FF2B5EF4-FFF2-40B4-BE49-F238E27FC236}">
                  <a16:creationId xmlns:a16="http://schemas.microsoft.com/office/drawing/2014/main" id="{F3FB933A-7D1C-4A1F-9589-2006261FD96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35" name="Freeform: Shape 134">
                <a:extLst>
                  <a:ext uri="{FF2B5EF4-FFF2-40B4-BE49-F238E27FC236}">
                    <a16:creationId xmlns:a16="http://schemas.microsoft.com/office/drawing/2014/main" id="{965C4036-D195-4D1E-B436-A0379596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54F38E9F-35FC-437D-BE4E-33FDF6056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grpSp>
        <p:nvGrpSpPr>
          <p:cNvPr id="140" name="Group 139">
            <a:extLst>
              <a:ext uri="{FF2B5EF4-FFF2-40B4-BE49-F238E27FC236}">
                <a16:creationId xmlns:a16="http://schemas.microsoft.com/office/drawing/2014/main" id="{2B7E220D-70BE-46E1-87EA-9239C10828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66592"/>
            <a:ext cx="1443404" cy="1443428"/>
            <a:chOff x="10154385" y="4452524"/>
            <a:chExt cx="1443404" cy="1443428"/>
          </a:xfrm>
          <a:solidFill>
            <a:schemeClr val="tx1"/>
          </a:solidFill>
        </p:grpSpPr>
        <p:grpSp>
          <p:nvGrpSpPr>
            <p:cNvPr id="141" name="Graphic 4">
              <a:extLst>
                <a:ext uri="{FF2B5EF4-FFF2-40B4-BE49-F238E27FC236}">
                  <a16:creationId xmlns:a16="http://schemas.microsoft.com/office/drawing/2014/main" id="{FC1A5110-77D2-40E7-81AD-268BA675FE7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312" name="Freeform: Shape 311">
                <a:extLst>
                  <a:ext uri="{FF2B5EF4-FFF2-40B4-BE49-F238E27FC236}">
                    <a16:creationId xmlns:a16="http://schemas.microsoft.com/office/drawing/2014/main" id="{4FA2A3FD-1B3F-42AF-BC02-85F36E0565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7AD487CA-8FBC-4540-AC49-97AE50C65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0D84CF57-47D1-43F3-A27F-4554C8874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CBEE7FBD-98AD-4AD4-8928-24BF44632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84FD382E-B389-4D8F-A55E-6DFA291F0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98382AB7-ABEA-406A-BC9C-E929CB72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687410AC-739F-4AF0-B3F3-BA1EE2D84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97F7ECB-7025-4A18-B6C1-9A8F179D8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E8BF277F-8AC7-4B9F-A748-658BC32F4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3861EEE4-BFC2-47F9-B33D-2CF7EF91D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6EDB4948-A661-493E-A726-89FD1604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690295D3-F01C-40D4-AC18-38CDB597D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E279E4F-F139-423E-AF42-7C309EE9E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BE503EF8-F0B7-4F0E-B82E-742BB8DB8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BF1F2E6-2E0A-4F5C-AF29-167B9214D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D465F6F4-1BA9-4F7B-9980-3571C7C5C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FFF3428D-3135-4073-AB27-8292AA421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2EE4FAE5-DC40-43E2-BACB-84C2CCDA3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97E1E565-91F8-469C-998D-413D4E3D0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AADD30B-6564-45CD-A760-00AD0ED73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3B9ABBD5-5E76-4812-A4CF-2A8B16AD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2F97912E-EDA5-4A75-A106-B25426BB6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A8D15062-DCA7-43EE-AB75-CD9C80F37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80EB5712-3433-46B4-A8DF-04A8D03E3E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6F3BFE28-EB41-4640-802B-FAA4F7378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203F4E0E-E3AE-4B10-B1BC-529CC3CD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B83F41D-7419-46EC-8C00-37127DC3A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9991303F-ED54-4483-97A9-3143D1CA7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0B99A87F-D826-40DC-B688-B209D5253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3CB798D6-E3C9-41B2-8F20-F0CF87068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9CF03CDA-070F-49AE-B37C-4D08A1BAD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4CBFC42-413D-4BC6-9BEA-078040C01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24A02437-3BDD-4242-9C52-0DB006A35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7209D1D0-DC11-43F3-8050-D8C01D3B6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8A37369D-62F1-4A67-B1A1-658CBED41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68CD3744-B811-40BE-B10F-4D5B1AA9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3048B8EA-2CD0-40CF-B570-BD99E0F77C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D8EA840-350B-405A-A1BB-40D93A00ED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6BFAC7FE-90ED-4400-9E88-D3EB802CF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F8A49AFF-4D6A-4290-A811-6ADBC2A2A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A5267CD0-3312-488A-ADC9-2A215FC9B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734AF3AE-4171-471C-AFDE-0A4B563D9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9761283D-6867-470C-85BB-833A5997B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232907EC-87D6-4A76-97C7-ED83798B87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9AE06A14-FDDB-4888-9F8A-C027B6FC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408FBBF8-91F0-43DF-84FE-8585BD4C01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40F8B312-3204-4812-9CED-599503CC0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B3163C36-49A9-42CD-84AB-945A54810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737819E-C741-419C-8B07-6CBF226F4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86094C82-164A-490B-A711-CBC5914A7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B97614F7-51E5-4AEF-B768-8C452874D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B6227872-28BD-445D-96AD-EF00622F8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C1DC2CF0-2FA0-43FC-9509-0C6DB072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9795B481-57FF-4E8E-83AA-E5D2E3E2F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148378AF-5FAD-46E5-9709-EA405E674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A673CCD4-0D19-45A5-A1E8-0C6F8E2C4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EE686E15-638D-450E-BD41-9EEC16695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19970629-2923-493A-A315-FA7EDF13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D8839461-CBD3-4A9A-BBCF-09A883587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06ACA65A-A638-4499-9A58-4BBB2D850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1E2A7DEF-7652-4468-8E3F-6FF0C0A9F9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B20F00C4-6808-4F91-8495-A7C27E49A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4254291C-CB21-424F-AF32-0C70F1642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C6D37468-BE92-4741-86A9-1417F2AA4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2A361414-EF46-4101-B08C-BA761D10D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62B99449-370E-4EEE-9DB6-159197F27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78" name="Freeform: Shape 377">
                <a:extLst>
                  <a:ext uri="{FF2B5EF4-FFF2-40B4-BE49-F238E27FC236}">
                    <a16:creationId xmlns:a16="http://schemas.microsoft.com/office/drawing/2014/main" id="{FAA977E9-699A-4D73-B0CF-CE0C4EB2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9EDD115C-F555-4352-B8FB-C7F9829FA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0" name="Freeform: Shape 379">
                <a:extLst>
                  <a:ext uri="{FF2B5EF4-FFF2-40B4-BE49-F238E27FC236}">
                    <a16:creationId xmlns:a16="http://schemas.microsoft.com/office/drawing/2014/main" id="{9454379A-04D7-4413-8E59-262DB6BCD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1" name="Freeform: Shape 380">
                <a:extLst>
                  <a:ext uri="{FF2B5EF4-FFF2-40B4-BE49-F238E27FC236}">
                    <a16:creationId xmlns:a16="http://schemas.microsoft.com/office/drawing/2014/main" id="{8E65F25A-79A5-4F0D-A340-475979F2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82" name="Freeform: Shape 381">
                <a:extLst>
                  <a:ext uri="{FF2B5EF4-FFF2-40B4-BE49-F238E27FC236}">
                    <a16:creationId xmlns:a16="http://schemas.microsoft.com/office/drawing/2014/main" id="{838E1E5B-3968-49BD-843C-C8C0F44C6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3" name="Freeform: Shape 382">
                <a:extLst>
                  <a:ext uri="{FF2B5EF4-FFF2-40B4-BE49-F238E27FC236}">
                    <a16:creationId xmlns:a16="http://schemas.microsoft.com/office/drawing/2014/main" id="{94CA466D-7602-4464-BAB2-071A59F8A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4A1357E7-09DA-4B68-A637-F277764E9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1EFCA436-DAC9-4B9E-82BE-E0DE3F5C8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FA482722-F397-4F01-97DD-D018FE637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5CF6C289-6A1B-4031-84CC-4DA52D08E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42F190D1-D9E1-46D5-A212-6560B860B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08ADD086-4DD1-4EBA-BC75-CD93AE4D4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75A280D7-478F-468E-9644-B09B8FDEB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C9BE9354-BB23-458F-9AE3-DD8AC4F1E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861A354D-F521-44EF-9140-7393D26D2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C76B3340-3BF4-4FB9-B7FA-751617C73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C802BF6D-7C7F-41BF-B0CA-C5E6AFABB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712FB0EF-009B-4384-BD25-D3C6EBCC9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922F2BA9-9373-465D-8F24-F58DB9B1B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4FAD72B3-1B8B-4B05-B201-419A776F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AC81E68B-1417-445D-9B51-60A0F91E5B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7D5A9E27-E07F-4466-9021-D25D85CDC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CF5DC41D-2B9C-4659-9F3E-C3A2BDE8B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5AA3263F-DADF-4BDD-82AC-F44BC4FE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8999662B-626A-4D98-920C-CDA407F83B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D6C410A6-2F1A-4222-8D50-2781C5D7E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9221CD39-A736-45F1-92AA-8533C1D27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B3025FBC-7A41-410A-AC63-DD483277D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09A5D562-F236-406C-A6FF-163F8FE29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98086E1B-8B11-4A2D-BB70-33C51E476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7B908F0B-B32A-46B3-8587-82EC271B8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B2687ECF-D561-41B0-AD3C-7F627A412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F7F6218A-89E1-41D8-8C8C-6CF0F70F5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CAFE4E14-C851-4334-9F44-DFD70DD46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7011BCD2-D4B9-4726-8FF7-FF4B12983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3" name="Freeform: Shape 412">
                <a:extLst>
                  <a:ext uri="{FF2B5EF4-FFF2-40B4-BE49-F238E27FC236}">
                    <a16:creationId xmlns:a16="http://schemas.microsoft.com/office/drawing/2014/main" id="{D21E20DA-52FD-41FC-AB37-5468D9F20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4" name="Freeform: Shape 413">
                <a:extLst>
                  <a:ext uri="{FF2B5EF4-FFF2-40B4-BE49-F238E27FC236}">
                    <a16:creationId xmlns:a16="http://schemas.microsoft.com/office/drawing/2014/main" id="{69EB0F03-97F9-4207-9552-FD5F92185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5" name="Freeform: Shape 414">
                <a:extLst>
                  <a:ext uri="{FF2B5EF4-FFF2-40B4-BE49-F238E27FC236}">
                    <a16:creationId xmlns:a16="http://schemas.microsoft.com/office/drawing/2014/main" id="{F1675131-367D-4E22-8170-BE1BCA565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8CA3664D-20A4-4FCC-9CD3-E7A452C5B4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A9515CFE-D1C5-4594-A572-DB2235C69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DCFB6755-EA85-4DA9-A570-59F500E95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824F6828-D6CE-44D4-BF48-6FA7F5886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0" name="Freeform: Shape 419">
                <a:extLst>
                  <a:ext uri="{FF2B5EF4-FFF2-40B4-BE49-F238E27FC236}">
                    <a16:creationId xmlns:a16="http://schemas.microsoft.com/office/drawing/2014/main" id="{97E302B6-BC6F-4DF5-B1FA-3BEE99267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1" name="Freeform: Shape 420">
                <a:extLst>
                  <a:ext uri="{FF2B5EF4-FFF2-40B4-BE49-F238E27FC236}">
                    <a16:creationId xmlns:a16="http://schemas.microsoft.com/office/drawing/2014/main" id="{42327E29-F07F-4C06-A1E3-19EBCABEE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2" name="Freeform: Shape 421">
                <a:extLst>
                  <a:ext uri="{FF2B5EF4-FFF2-40B4-BE49-F238E27FC236}">
                    <a16:creationId xmlns:a16="http://schemas.microsoft.com/office/drawing/2014/main" id="{1FF70127-1DB3-4507-ABD4-BE6242907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3" name="Freeform: Shape 422">
                <a:extLst>
                  <a:ext uri="{FF2B5EF4-FFF2-40B4-BE49-F238E27FC236}">
                    <a16:creationId xmlns:a16="http://schemas.microsoft.com/office/drawing/2014/main" id="{9655D743-D6D1-4AAF-8644-B7B605330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4" name="Freeform: Shape 423">
                <a:extLst>
                  <a:ext uri="{FF2B5EF4-FFF2-40B4-BE49-F238E27FC236}">
                    <a16:creationId xmlns:a16="http://schemas.microsoft.com/office/drawing/2014/main" id="{AEB3D1EA-07D1-4406-BF5A-AEA41D7D2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25" name="Freeform: Shape 424">
                <a:extLst>
                  <a:ext uri="{FF2B5EF4-FFF2-40B4-BE49-F238E27FC236}">
                    <a16:creationId xmlns:a16="http://schemas.microsoft.com/office/drawing/2014/main" id="{0DFB99DC-1A5F-455D-9AD5-B84298D1C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6" name="Freeform: Shape 425">
                <a:extLst>
                  <a:ext uri="{FF2B5EF4-FFF2-40B4-BE49-F238E27FC236}">
                    <a16:creationId xmlns:a16="http://schemas.microsoft.com/office/drawing/2014/main" id="{30CD14F4-787A-4CB1-87CB-FD4A28816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7" name="Freeform: Shape 426">
                <a:extLst>
                  <a:ext uri="{FF2B5EF4-FFF2-40B4-BE49-F238E27FC236}">
                    <a16:creationId xmlns:a16="http://schemas.microsoft.com/office/drawing/2014/main" id="{A23CE74A-BDFD-4B56-84CA-734581FCF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8" name="Freeform: Shape 427">
                <a:extLst>
                  <a:ext uri="{FF2B5EF4-FFF2-40B4-BE49-F238E27FC236}">
                    <a16:creationId xmlns:a16="http://schemas.microsoft.com/office/drawing/2014/main" id="{9E4FE61F-77E6-40E1-97B9-2B88B7CE9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9" name="Freeform: Shape 428">
                <a:extLst>
                  <a:ext uri="{FF2B5EF4-FFF2-40B4-BE49-F238E27FC236}">
                    <a16:creationId xmlns:a16="http://schemas.microsoft.com/office/drawing/2014/main" id="{3C5471DE-7760-4942-9752-D8676B2BE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0" name="Freeform: Shape 429">
                <a:extLst>
                  <a:ext uri="{FF2B5EF4-FFF2-40B4-BE49-F238E27FC236}">
                    <a16:creationId xmlns:a16="http://schemas.microsoft.com/office/drawing/2014/main" id="{AFC6266D-DA02-4614-88F2-7077DCC29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1" name="Freeform: Shape 430">
                <a:extLst>
                  <a:ext uri="{FF2B5EF4-FFF2-40B4-BE49-F238E27FC236}">
                    <a16:creationId xmlns:a16="http://schemas.microsoft.com/office/drawing/2014/main" id="{AE1A43A2-78D9-4279-B715-FED7BD94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2" name="Freeform: Shape 431">
                <a:extLst>
                  <a:ext uri="{FF2B5EF4-FFF2-40B4-BE49-F238E27FC236}">
                    <a16:creationId xmlns:a16="http://schemas.microsoft.com/office/drawing/2014/main" id="{A2B18DEA-1741-42E2-9097-7B5DE0018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A78E9B74-5DCA-4B60-89A6-2B3A85E24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057B4547-96DD-4BA0-994D-C76DE93AD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30454D66-4E7A-44FE-9822-3D34133AB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29051627-5724-440D-8B81-D4F83BE98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38507626-34D1-4BBF-B9EF-BDE8BBBFD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209CB8E9-BC41-4D95-B65F-8285256AD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FB597DBE-D5A0-45B1-A659-8452BF04A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053D2250-26AE-4ED4-8644-0A23D1CBC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932173CC-8796-4913-BFB5-DEABBA855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79FC0C90-AECD-45F4-8BAD-CA3DAC393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9475113E-1AC5-4621-A394-9D0657FC0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EF8491AB-6DD8-4293-B4D7-550388F1BB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1851A60B-8BBD-4C38-9143-0AF1DC783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B9810BA7-727E-4871-A866-A0CD5EE6C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E2252C24-7565-4F9E-81B7-F0385F30C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91095F58-4C7C-4261-AF74-4C8BEA99F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A79FED60-FFC3-4420-BB54-25D7E3D20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1B619CEC-F915-4E63-AF98-E4212F9F6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03FBB620-A91A-4FF4-B380-DC4FEC60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912F7E0D-8362-4060-BB77-EC596B279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4F11F9EE-F36A-4206-AE5B-60825B153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F342A80B-ACB4-4C6F-8250-212611A28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D4EC40C9-93C0-498E-A05D-17EF46BB9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E42CF2F2-4895-495A-B10B-EE6C93BDB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2AFEDFDC-CB51-46B4-8294-26B55F973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AD19ED5F-B560-4366-AD14-9EC71C7ED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42E95D3F-2E55-4021-9D6F-B6E7224C9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F45660DB-2DA2-4937-B362-69FA55D2B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FA488514-5D26-42FF-BD81-E9F2E1DE3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421E4366-604D-4893-BE4C-08D448A06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9128E702-7B78-4B59-BAB4-530DF53A8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4" name="Freeform: Shape 463">
                <a:extLst>
                  <a:ext uri="{FF2B5EF4-FFF2-40B4-BE49-F238E27FC236}">
                    <a16:creationId xmlns:a16="http://schemas.microsoft.com/office/drawing/2014/main" id="{97456D98-32F2-4486-81EE-5CBDC5137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5" name="Freeform: Shape 464">
                <a:extLst>
                  <a:ext uri="{FF2B5EF4-FFF2-40B4-BE49-F238E27FC236}">
                    <a16:creationId xmlns:a16="http://schemas.microsoft.com/office/drawing/2014/main" id="{F3173B06-C53D-4E52-B3D3-7D10BB963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A5E08649-A0F1-4F92-9B1A-23DD0768E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0386755E-BD00-42F5-8AFD-3FE177FD6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38479D89-3237-4F5A-9785-2F84E973F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F86502C8-2734-48E5-9834-A8435644C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CEA77AA6-BB37-4CE8-9E75-DB4F595B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CF79F8C8-5618-4880-A26B-8310380F0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880EE80C-A78F-4B21-985E-50CACEF2E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0EDC8879-9797-42E5-AB8E-E36229BF3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1B37764D-AF04-4F2C-81D9-5EFA3E5C0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31C6105B-1E1B-4444-A6E5-5B157F3C1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559B4EC8-EFFF-4DCA-AAB8-26AF6679D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ED93E274-9D58-4EC9-80D4-33D9D3A09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6E5616A1-0B5F-4D6D-910E-792B393B3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BDD0D9C8-A2E7-4C95-BBC5-5E2D62D67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509401FA-7222-4A17-828C-1729888E9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42" name="Graphic 4">
              <a:extLst>
                <a:ext uri="{FF2B5EF4-FFF2-40B4-BE49-F238E27FC236}">
                  <a16:creationId xmlns:a16="http://schemas.microsoft.com/office/drawing/2014/main" id="{7B025375-9B31-46A6-87EC-BA8E94E678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43" name="Freeform: Shape 142">
                <a:extLst>
                  <a:ext uri="{FF2B5EF4-FFF2-40B4-BE49-F238E27FC236}">
                    <a16:creationId xmlns:a16="http://schemas.microsoft.com/office/drawing/2014/main" id="{454AFC84-3FCF-4783-9CE6-BE7BCF5CB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EC3B2D5-1605-4334-8CC6-33D5D53E7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893286B7-109A-47DD-BD18-3A8E2FCDF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A6E4611D-D180-45CC-95F3-4D780BF21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075D9DF6-64E6-48A9-89BE-1AEDF3DBA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77E91B6-62FE-4219-8648-2FA062EE0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05794AA-8ED8-4FEB-B9E2-3D6829552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0CEF7D50-E12D-4F46-9B10-16E903FB7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4D885088-5CE2-4ABB-AC5F-8E295C63A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7F9B5BB-81CC-442B-B607-5F084799EE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CC6AB35-BB47-42CE-9492-77B57C361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E13E089E-A0F7-4B85-BFEF-EABBF3824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9306C271-11BD-4ACA-99FC-BC847B6AB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51C39C2-B68B-4FB3-AF93-3B6EFC5EB8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D19A9E62-BA64-414F-9053-428828BD4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90F1A2A5-D670-4734-B018-570175184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D896E20F-D59A-4E5C-AAC2-ED79FCAC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3B49622-0DD4-4378-A974-3EC752B2D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8BF83D4D-5E95-4F61-8A1C-624625209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FB270157-AA6D-4EE4-9506-368F8C97C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4DA0BEE-AE9D-4CE8-B249-C229E628E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AD089CCA-7A85-405E-9AF7-96F814E3B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E30352E-9DBA-4777-A093-B6F3D6060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264C5F14-2A45-42AA-948A-6C7D19578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B3CF5D72-A8B6-4A2B-8F09-46F06C3B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D32D7ED-2507-43E0-BCA0-69F1D921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6029896F-72B5-4FBB-98D7-A4A6B7A8E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735037E-DA25-4564-960C-F744D00E1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975717CD-2FAA-46E2-825A-5A409DC36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9ABAD2C5-9937-47FF-9A17-132CEA54C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5319C0FD-333B-49B2-B54F-959084B1C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3F88462-C743-4DF3-9A31-09108B3DD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5A47CC3C-9310-422C-8AF8-CF56E286B3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64CBAB0F-DFA6-4370-AF0D-EAEA0DA18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CB75D567-78A7-4986-B241-E03EB5B6A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A6065FE5-5B5D-426F-A331-FFB91E483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48748863-F066-4C39-BA9E-951EA19F1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2988B46B-EC58-4704-8960-75C617B2C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C8F94F3-22A8-4403-BAF4-DA1344D12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6144F6B6-FBD2-44C5-93F2-36FB060AB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DFF1114-943E-4377-9482-AC35E9B91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E29A169E-8860-41C6-B2BA-656C9E87F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D1DA92F1-025A-41CC-892D-006269B6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423574-AD0E-466C-A690-E3BF7ABC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C37E67DD-12D5-49FA-AE92-B1F418632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3E085075-A03E-4D1C-A2BE-219D51E7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A552ECBE-4DF7-4004-80CB-33A3864DC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BB1DFB18-112F-43BE-938F-949ACF4CE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7107EA75-B66F-478F-A9A4-8BE4090A1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B032A1FF-0163-4F65-9627-3D0E330E7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68F81DD7-3941-40F3-A5C5-1D25AD61E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767D955C-E4A5-47E9-B07D-7C7FD8E39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331DEA5B-7DF4-4F3E-B837-7388E6701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F640D8A9-2845-4810-99AA-3464C47FB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C1AA428D-A610-40EA-926D-72664C6A3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088B6BF5-3A26-476D-AF79-46892B0AE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A0D38E94-BDA0-466A-866C-7D754B54B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2E4807B4-64BB-4BB1-A6C7-B9F8B78FE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AB74427A-2B27-4328-8ECD-0166E61D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058C6F50-4093-4240-B613-EA20F73E2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341C2F64-B446-495C-B3ED-DA19115FD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DEDDACDA-D780-49ED-88B3-AC1E6CEC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6F340F-6BFF-4869-B569-850333B1C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C4FC277F-1805-46F5-8D99-EE30A5FCD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DE3D8861-A4CB-46F2-812C-4857D1E7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5C3AD847-D9CA-4EC5-890E-21244786F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CA89CE44-4244-411C-A74F-1446D8BC1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0E6026F-2714-4620-8EE9-3C55C2D6C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C0A828ED-45A9-4D69-975D-19CD36650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970CBCD0-B8B7-483D-A17D-9351A1A47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8BDEF120-B9AE-44F5-B98D-937D9C92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A8C22314-7ABA-46AF-98F6-EA626787D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8E57EC52-CDFD-4DC8-8C7F-DA76CBC94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2E44CDAD-CC81-4519-A934-3E75CB58F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D7234B76-B5E7-497F-8C9A-BEADE7D2A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D308AC98-72DE-4623-8351-5CDBA5F85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16BCA60F-A345-4A89-8E76-8F628DE24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B712711F-FF52-40E0-8B6D-7AB132EFB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EBB99ABA-6734-4713-A9AA-6A0613DB3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A8DBC39A-A841-4DAD-A5EE-BAD254A4F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E88E8002-19BD-4C58-ACEF-D092676D5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637DEA0B-D0C3-4386-B016-901208881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1E085198-3B84-4E70-8004-5B739F0D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1F8854E4-646B-4843-9429-2E68B3AE9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D75E4420-1C5B-4C29-9622-F3DA7E0BF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69099746-E839-480D-A294-3851848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5C60C66-6A6A-42B6-82CE-9F5BCAD5F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A85425DE-B5F8-4166-8F76-168A6E6F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AF5E9558-8664-40E2-818A-C90536250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620CC716-8E51-492E-95F3-7DF5778E8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87956267-D439-4A6C-8779-9864DDF69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E566625F-0177-4163-AAC6-DD5AA352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01580694-1781-46F9-B2C4-76F4689BA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1635D9A5-51BC-49A2-9AE2-4C8147FC5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B6D58AC8-F8B3-4C3D-AE9F-26677AE63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53CA316E-6515-47CF-9F53-7A0EE31AF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F8E79866-F842-47A5-8D8C-0185FD69D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A1939D2F-E660-4CFF-BF9C-2146DD9CC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3F048F16-4CC3-406C-93A3-3CEDF31C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BA5658A8-AB7B-409C-A206-50CDD581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A4F8AC2-9FA1-4E5B-ACB2-661CAABFE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6438DDE6-AE18-4B2A-92CE-57D6032A1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9B002FA-1035-4DE8-8097-3675A4FB2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699ADFD1-CBA1-4C59-A545-CA6EEAF2C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85DDA6CB-B8BF-4E57-BF2E-5C880FAF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6A8B2946-9D70-4DD4-B9B2-606E8F83A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C319A466-F3AE-4F1F-BD2F-77D9F148B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C6CF0A07-A757-404E-9880-5AF3D52DE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DD3C2686-5B08-4159-865F-1B0A72E7E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5AAB7354-0524-4F71-83F0-35FAFA9EE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C93C7EEE-727B-4A0D-AA01-3B0893F86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7F98C909-0D3D-402C-86A1-9647DA57B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29CF4616-0FC7-4D90-97D4-47F26C31B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A5151952-7057-44BC-B171-EC280CDD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0CC14CA9-836E-4131-9614-CC7AF80C7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B9227461-A59A-437A-A371-0B3DD0510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4564435B-AE59-45CC-A733-1D61AB9A5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24964014-4F54-4767-B2A1-1E68A49A2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AB12DA42-BE2F-486C-A207-50F0B2A0D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F35083CD-4EE4-48A6-BDE4-DCEB0CD08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2ACA69B4-304D-4E76-91E8-B824CC474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05FBB8B7-7087-4F0C-8A80-BA19FA3C5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708B546A-B18E-4E08-B52F-1F1FB4515C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4D083028-5844-4BA9-91D6-6066256F8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46BDB7B8-D976-4509-BB67-E960BEB6E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1F8D90CC-4AD0-49F4-B215-61FD0A2FE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FA255F4C-2D85-48C3-A425-B1B090100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64D88F2F-ACB0-4172-BB9F-71ABC334D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6102F024-AF29-4883-BE6C-52EFD020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809DB4B0-EDB8-4635-9A3D-B48E59658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BA4BB9B4-19AF-4964-8FDE-1C02C01F3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3466ACF5-678D-47AC-A8E1-250FBEA6E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CF4BE354-56F1-4CC0-ABC3-CFA225559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1FF6AB4A-7E14-48F4-B58E-D3BCD7F55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826A8026-2DFD-4691-81ED-CF8C6C810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DCBE85A3-D478-4EBF-A094-768EDE80E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9B03629E-D0C6-47D9-9E55-FB00BFBAD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7ECA1C99-3F19-4C93-9683-CDDBE284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6E53F2EA-BC30-4BEC-BBA5-FF485FD8B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4FE941FB-7EBE-489D-B1D8-06BC9E2F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4FCECFFB-D979-4814-99CC-B8C0CCE04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218BC88-1436-4861-9108-ED5C4917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7C43492A-8ADB-4CDA-976F-F9159DE14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448A8C4E-CD2B-4E83-895D-6B1071C5E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2315E315-11E8-4514-BE71-EEA42E237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26C36A72-5D83-400B-9DC6-D6A4F7D36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DF388598-6DD8-4B12-8DBD-1F8933348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42ADD8C0-C6F0-46A9-8D78-B6026B55B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B5CC1749-FD2F-40FD-AA5A-CAFE9C6E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38F5A197-D6C9-4BDB-A9DE-7FFE84B35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0B6C64F3-7126-4337-9067-15A64EF53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5A902BCF-C9BF-4566-AC1E-1E91502F2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9B1FBFF-C965-462A-9B34-D01689CAF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C13CFECF-7502-40A2-92A6-3DBC74DF93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01280C84-683C-4088-8E3C-8A98A6749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3747508C-3AE5-4D8D-A086-A46FDBEDE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EEC02501-119D-4C07-AB8C-A131B125B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8F899201-EDD3-4F1A-89A6-345290E70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25488C2-1481-42C0-AE4D-4052F7EFF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84F224FC-B0FB-4A2E-A9BD-0F7CFB241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D04F68AF-F37B-4407-8471-E549ADCFA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6030291B-8F7B-4D02-A35F-561C0DAA8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3E961417-D5BB-4D51-8FD8-340228425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133EAFF3-FE9C-4606-89F9-19982C0FE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01882DC7-070C-47B0-B378-FA112A6CA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BDF1B4B0-0A75-4538-A610-727209081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6E4AD28E-F206-45E2-9B00-A2E68FFB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735023C8-4EFD-461A-8FFD-C78035856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7FFEB6B5-C11C-4B5F-BCC4-C86C5659E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5" name="Date Placeholder 4">
            <a:extLst>
              <a:ext uri="{FF2B5EF4-FFF2-40B4-BE49-F238E27FC236}">
                <a16:creationId xmlns:a16="http://schemas.microsoft.com/office/drawing/2014/main" id="{F6753815-CB86-0D8C-2ABD-3B0E22E3972C}"/>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2/1/20XX</a:t>
            </a:r>
          </a:p>
        </p:txBody>
      </p:sp>
      <p:sp>
        <p:nvSpPr>
          <p:cNvPr id="6" name="Footer Placeholder 5">
            <a:extLst>
              <a:ext uri="{FF2B5EF4-FFF2-40B4-BE49-F238E27FC236}">
                <a16:creationId xmlns:a16="http://schemas.microsoft.com/office/drawing/2014/main" id="{A8A4F85C-1C47-028E-88F7-5E1DD7F9312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b="1" kern="1200" cap="all" spc="100" baseline="0">
                <a:solidFill>
                  <a:schemeClr val="tx1">
                    <a:tint val="75000"/>
                  </a:schemeClr>
                </a:solidFill>
                <a:latin typeface="+mn-lt"/>
                <a:ea typeface="Source Sans Pro SemiBold" panose="020B0603030403020204" pitchFamily="34" charset="0"/>
                <a:cs typeface="+mn-cs"/>
              </a:rPr>
              <a:t>PRESENTATION TITLE</a:t>
            </a:r>
          </a:p>
        </p:txBody>
      </p:sp>
      <p:sp>
        <p:nvSpPr>
          <p:cNvPr id="7" name="Slide Number Placeholder 6">
            <a:extLst>
              <a:ext uri="{FF2B5EF4-FFF2-40B4-BE49-F238E27FC236}">
                <a16:creationId xmlns:a16="http://schemas.microsoft.com/office/drawing/2014/main" id="{242D387C-F124-4BF9-F44D-9A96859FFAC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EA792F7-1D9E-4C7E-A103-E8EDFDC2691E}" type="slidenum">
              <a:rPr lang="en-US"/>
              <a:pPr>
                <a:spcAft>
                  <a:spcPts val="600"/>
                </a:spcAft>
              </a:pPr>
              <a:t>5</a:t>
            </a:fld>
            <a:endParaRPr lang="en-US"/>
          </a:p>
        </p:txBody>
      </p:sp>
      <p:graphicFrame>
        <p:nvGraphicFramePr>
          <p:cNvPr id="48" name="Content Placeholder 3">
            <a:extLst>
              <a:ext uri="{FF2B5EF4-FFF2-40B4-BE49-F238E27FC236}">
                <a16:creationId xmlns:a16="http://schemas.microsoft.com/office/drawing/2014/main" id="{745FC47D-7DD1-DDEB-C1FA-8515D34D398A}"/>
              </a:ext>
            </a:extLst>
          </p:cNvPr>
          <p:cNvGraphicFramePr>
            <a:graphicFrameLocks noGrp="1"/>
          </p:cNvGraphicFramePr>
          <p:nvPr>
            <p:ph idx="1"/>
            <p:extLst>
              <p:ext uri="{D42A27DB-BD31-4B8C-83A1-F6EECF244321}">
                <p14:modId xmlns:p14="http://schemas.microsoft.com/office/powerpoint/2010/main" val="1341028744"/>
              </p:ext>
            </p:extLst>
          </p:nvPr>
        </p:nvGraphicFramePr>
        <p:xfrm>
          <a:off x="946520" y="1747592"/>
          <a:ext cx="825777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506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0"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2" name="Freeform: Shape 11">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61" name="Oval 60">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62" name="Rectangle 61">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4" name="Freeform: Shape 23">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64" name="Freeform: Shape 63">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5" name="Freeform: Shape 64">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6" name="Rectangle 65">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8" name="Rectangle 67">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C7AE00E-3BDF-4D30-9783-F4262EB668F3}"/>
              </a:ext>
            </a:extLst>
          </p:cNvPr>
          <p:cNvSpPr>
            <a:spLocks noGrp="1"/>
          </p:cNvSpPr>
          <p:nvPr>
            <p:ph type="ctrTitle"/>
          </p:nvPr>
        </p:nvSpPr>
        <p:spPr>
          <a:xfrm>
            <a:off x="2886765" y="1620272"/>
            <a:ext cx="6418471" cy="2577893"/>
          </a:xfrm>
        </p:spPr>
        <p:txBody>
          <a:bodyPr vert="horz" lIns="91440" tIns="45720" rIns="91440" bIns="45720" rtlCol="0" anchor="b">
            <a:normAutofit/>
          </a:bodyPr>
          <a:lstStyle/>
          <a:p>
            <a:r>
              <a:rPr lang="en-US" b="1" kern="1200" cap="all" spc="1500" baseline="0" dirty="0">
                <a:solidFill>
                  <a:schemeClr val="tx1"/>
                </a:solidFill>
                <a:latin typeface="+mj-lt"/>
                <a:ea typeface="Source Sans Pro SemiBold" panose="020B0603030403020204" pitchFamily="34" charset="0"/>
                <a:cs typeface="+mj-cs"/>
              </a:rPr>
              <a:t> Task</a:t>
            </a:r>
            <a:br>
              <a:rPr lang="en-US" b="1" kern="1200" cap="all" spc="1500" baseline="0" dirty="0">
                <a:solidFill>
                  <a:schemeClr val="tx1"/>
                </a:solidFill>
                <a:latin typeface="+mj-lt"/>
                <a:ea typeface="Source Sans Pro SemiBold" panose="020B0603030403020204" pitchFamily="34" charset="0"/>
                <a:cs typeface="+mj-cs"/>
              </a:rPr>
            </a:br>
            <a:r>
              <a:rPr lang="en-US" b="1" kern="1200" cap="all" spc="1500" baseline="0" dirty="0">
                <a:solidFill>
                  <a:schemeClr val="tx1"/>
                </a:solidFill>
                <a:latin typeface="+mj-lt"/>
                <a:ea typeface="Source Sans Pro SemiBold" panose="020B0603030403020204" pitchFamily="34" charset="0"/>
                <a:cs typeface="+mj-cs"/>
              </a:rPr>
              <a:t>tab</a:t>
            </a:r>
          </a:p>
        </p:txBody>
      </p:sp>
      <p:sp>
        <p:nvSpPr>
          <p:cNvPr id="6" name="Subtitle 5">
            <a:extLst>
              <a:ext uri="{FF2B5EF4-FFF2-40B4-BE49-F238E27FC236}">
                <a16:creationId xmlns:a16="http://schemas.microsoft.com/office/drawing/2014/main" id="{4840E350-A8AF-4AAF-93E3-4D6B5B4B1EBC}"/>
              </a:ext>
            </a:extLst>
          </p:cNvPr>
          <p:cNvSpPr>
            <a:spLocks noGrp="1"/>
          </p:cNvSpPr>
          <p:nvPr>
            <p:ph type="subTitle" idx="1"/>
          </p:nvPr>
        </p:nvSpPr>
        <p:spPr>
          <a:xfrm>
            <a:off x="2886765" y="4280081"/>
            <a:ext cx="6418471" cy="1151958"/>
          </a:xfrm>
        </p:spPr>
        <p:txBody>
          <a:bodyPr vert="horz" lIns="91440" tIns="45720" rIns="91440" bIns="45720" rtlCol="0">
            <a:normAutofit/>
          </a:bodyPr>
          <a:lstStyle/>
          <a:p>
            <a:pPr marL="0" indent="0"/>
            <a:r>
              <a:rPr lang="en-US" kern="1200" cap="all" spc="400" baseline="0" dirty="0">
                <a:solidFill>
                  <a:schemeClr val="tx1"/>
                </a:solidFill>
                <a:latin typeface="+mn-lt"/>
                <a:ea typeface="+mn-ea"/>
                <a:cs typeface="+mn-cs"/>
              </a:rPr>
              <a:t>The main page for the app</a:t>
            </a:r>
          </a:p>
        </p:txBody>
      </p:sp>
      <p:sp>
        <p:nvSpPr>
          <p:cNvPr id="69" name="Freeform: Shape 6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70" name="Freeform: Shape 69">
            <a:extLst>
              <a:ext uri="{FF2B5EF4-FFF2-40B4-BE49-F238E27FC236}">
                <a16:creationId xmlns:a16="http://schemas.microsoft.com/office/drawing/2014/main" id="{6E8A2566-F83F-4EC9-83A9-338A70FB6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40"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71"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4" name="Freeform: Shape 43">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6" name="Freeform: Shape 45">
            <a:extLst>
              <a:ext uri="{FF2B5EF4-FFF2-40B4-BE49-F238E27FC236}">
                <a16:creationId xmlns:a16="http://schemas.microsoft.com/office/drawing/2014/main" id="{0F360028-588C-4E99-9E6F-5DE59080E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48" name="Oval 47">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Oval 71">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3"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74" name="Freeform: Shape 73">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53944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4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2418-428A-C417-068C-E49862A2AD43}"/>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76EA9B55-D284-26FC-DA19-81EB95ED7C05}"/>
              </a:ext>
            </a:extLst>
          </p:cNvPr>
          <p:cNvSpPr>
            <a:spLocks noGrp="1"/>
          </p:cNvSpPr>
          <p:nvPr>
            <p:ph idx="4294967295"/>
          </p:nvPr>
        </p:nvSpPr>
        <p:spPr>
          <a:xfrm>
            <a:off x="1124606" y="1275921"/>
            <a:ext cx="10457793" cy="632378"/>
          </a:xfrm>
        </p:spPr>
        <p:txBody>
          <a:bodyPr>
            <a:noAutofit/>
          </a:bodyPr>
          <a:lstStyle/>
          <a:p>
            <a:r>
              <a:rPr lang="en-US" sz="2000" dirty="0"/>
              <a:t>In the task tab we can create our tasks or events , search , sort , edit or delete existing tasks and mark tasks as completed if we finished them</a:t>
            </a:r>
          </a:p>
        </p:txBody>
      </p:sp>
      <p:pic>
        <p:nvPicPr>
          <p:cNvPr id="13" name="Picture 12" descr="A screenshot of a computer&#10;&#10;Description automatically generated">
            <a:extLst>
              <a:ext uri="{FF2B5EF4-FFF2-40B4-BE49-F238E27FC236}">
                <a16:creationId xmlns:a16="http://schemas.microsoft.com/office/drawing/2014/main" id="{8E1F29D4-E535-787C-FD6E-D02EABBD722A}"/>
              </a:ext>
            </a:extLst>
          </p:cNvPr>
          <p:cNvPicPr>
            <a:picLocks noChangeAspect="1"/>
          </p:cNvPicPr>
          <p:nvPr/>
        </p:nvPicPr>
        <p:blipFill>
          <a:blip r:embed="rId2"/>
          <a:stretch>
            <a:fillRect/>
          </a:stretch>
        </p:blipFill>
        <p:spPr>
          <a:xfrm>
            <a:off x="1807779" y="1908299"/>
            <a:ext cx="8429296" cy="4478064"/>
          </a:xfrm>
          <a:prstGeom prst="rect">
            <a:avLst/>
          </a:prstGeom>
        </p:spPr>
      </p:pic>
    </p:spTree>
    <p:extLst>
      <p:ext uri="{BB962C8B-B14F-4D97-AF65-F5344CB8AC3E}">
        <p14:creationId xmlns:p14="http://schemas.microsoft.com/office/powerpoint/2010/main" val="2129351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A8D3F-FBC9-B8EE-3E77-9979CAE26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129597-AA4A-BEEB-62E3-8C71A7F28E97}"/>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12F5B1BC-0F44-1B00-5A0B-A326AB2C4876}"/>
              </a:ext>
            </a:extLst>
          </p:cNvPr>
          <p:cNvSpPr>
            <a:spLocks noGrp="1"/>
          </p:cNvSpPr>
          <p:nvPr>
            <p:ph idx="4294967295"/>
          </p:nvPr>
        </p:nvSpPr>
        <p:spPr>
          <a:xfrm>
            <a:off x="1103585" y="1272750"/>
            <a:ext cx="10457793" cy="513693"/>
          </a:xfrm>
        </p:spPr>
        <p:txBody>
          <a:bodyPr>
            <a:normAutofit/>
          </a:bodyPr>
          <a:lstStyle/>
          <a:p>
            <a:r>
              <a:rPr lang="en-US" dirty="0"/>
              <a:t>By clicking on “Add” button , we can create our customized tasks </a:t>
            </a:r>
          </a:p>
        </p:txBody>
      </p:sp>
      <p:pic>
        <p:nvPicPr>
          <p:cNvPr id="13" name="Picture 12" descr="A screenshot of a computer&#10;&#10;Description automatically generated">
            <a:extLst>
              <a:ext uri="{FF2B5EF4-FFF2-40B4-BE49-F238E27FC236}">
                <a16:creationId xmlns:a16="http://schemas.microsoft.com/office/drawing/2014/main" id="{16D3E854-6B6C-9586-5364-5BAECAE0D1B8}"/>
              </a:ext>
            </a:extLst>
          </p:cNvPr>
          <p:cNvPicPr>
            <a:picLocks noChangeAspect="1"/>
          </p:cNvPicPr>
          <p:nvPr/>
        </p:nvPicPr>
        <p:blipFill>
          <a:blip r:embed="rId2"/>
          <a:stretch>
            <a:fillRect/>
          </a:stretch>
        </p:blipFill>
        <p:spPr>
          <a:xfrm>
            <a:off x="1807779" y="1898467"/>
            <a:ext cx="8429296" cy="4478064"/>
          </a:xfrm>
          <a:prstGeom prst="rect">
            <a:avLst/>
          </a:prstGeom>
        </p:spPr>
      </p:pic>
      <p:sp>
        <p:nvSpPr>
          <p:cNvPr id="4" name="Oval 3">
            <a:extLst>
              <a:ext uri="{FF2B5EF4-FFF2-40B4-BE49-F238E27FC236}">
                <a16:creationId xmlns:a16="http://schemas.microsoft.com/office/drawing/2014/main" id="{C8CEC0E2-3EAB-B45D-746E-EF7EB73DA10F}"/>
              </a:ext>
            </a:extLst>
          </p:cNvPr>
          <p:cNvSpPr/>
          <p:nvPr/>
        </p:nvSpPr>
        <p:spPr>
          <a:xfrm>
            <a:off x="2470961" y="2218258"/>
            <a:ext cx="864158" cy="48232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74592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04D40-C966-B5D4-32CF-5CB6F46DC0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C20669-5DC3-B951-5D56-61E436E930B4}"/>
              </a:ext>
            </a:extLst>
          </p:cNvPr>
          <p:cNvSpPr>
            <a:spLocks noGrp="1"/>
          </p:cNvSpPr>
          <p:nvPr>
            <p:ph type="title"/>
          </p:nvPr>
        </p:nvSpPr>
        <p:spPr/>
        <p:txBody>
          <a:bodyPr/>
          <a:lstStyle/>
          <a:p>
            <a:r>
              <a:rPr lang="en-US" dirty="0"/>
              <a:t>Task Tab</a:t>
            </a:r>
          </a:p>
        </p:txBody>
      </p:sp>
      <p:sp>
        <p:nvSpPr>
          <p:cNvPr id="3" name="Subtitle 2">
            <a:extLst>
              <a:ext uri="{FF2B5EF4-FFF2-40B4-BE49-F238E27FC236}">
                <a16:creationId xmlns:a16="http://schemas.microsoft.com/office/drawing/2014/main" id="{772D6EC6-50D6-E563-033A-5C201B6D4E69}"/>
              </a:ext>
            </a:extLst>
          </p:cNvPr>
          <p:cNvSpPr>
            <a:spLocks noGrp="1"/>
          </p:cNvSpPr>
          <p:nvPr>
            <p:ph idx="4294967295"/>
          </p:nvPr>
        </p:nvSpPr>
        <p:spPr>
          <a:xfrm>
            <a:off x="1103585" y="1272750"/>
            <a:ext cx="10457793" cy="513693"/>
          </a:xfrm>
        </p:spPr>
        <p:txBody>
          <a:bodyPr>
            <a:normAutofit/>
          </a:bodyPr>
          <a:lstStyle/>
          <a:p>
            <a:r>
              <a:rPr lang="en-US" dirty="0"/>
              <a:t>In the “Add Window” there are multiple fields to customize the task</a:t>
            </a:r>
          </a:p>
        </p:txBody>
      </p:sp>
      <p:pic>
        <p:nvPicPr>
          <p:cNvPr id="6" name="Picture 5">
            <a:extLst>
              <a:ext uri="{FF2B5EF4-FFF2-40B4-BE49-F238E27FC236}">
                <a16:creationId xmlns:a16="http://schemas.microsoft.com/office/drawing/2014/main" id="{E7F48498-E4FF-905D-1958-CDA3CCF927A9}"/>
              </a:ext>
            </a:extLst>
          </p:cNvPr>
          <p:cNvPicPr>
            <a:picLocks noChangeAspect="1"/>
          </p:cNvPicPr>
          <p:nvPr/>
        </p:nvPicPr>
        <p:blipFill>
          <a:blip r:embed="rId2"/>
          <a:stretch>
            <a:fillRect/>
          </a:stretch>
        </p:blipFill>
        <p:spPr>
          <a:xfrm>
            <a:off x="1921982" y="1947569"/>
            <a:ext cx="7640116" cy="4182059"/>
          </a:xfrm>
          <a:prstGeom prst="rect">
            <a:avLst/>
          </a:prstGeom>
        </p:spPr>
      </p:pic>
    </p:spTree>
    <p:extLst>
      <p:ext uri="{BB962C8B-B14F-4D97-AF65-F5344CB8AC3E}">
        <p14:creationId xmlns:p14="http://schemas.microsoft.com/office/powerpoint/2010/main" val="599665597"/>
      </p:ext>
    </p:extLst>
  </p:cSld>
  <p:clrMapOvr>
    <a:masterClrMapping/>
  </p:clrMapOvr>
</p:sld>
</file>

<file path=ppt/theme/theme1.xml><?xml version="1.0" encoding="utf-8"?>
<a:theme xmlns:a="http://schemas.openxmlformats.org/drawingml/2006/main" name="1_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Custom 7">
      <a:majorFont>
        <a:latin typeface="Source Sans Pro "/>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9C5E83-33D9-4150-939F-50A6208AC3A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BAAD304-2F93-484D-AB63-54EA4F7407AA}">
  <ds:schemaRefs>
    <ds:schemaRef ds:uri="http://schemas.microsoft.com/sharepoint/v3/contenttype/forms"/>
  </ds:schemaRefs>
</ds:datastoreItem>
</file>

<file path=customXml/itemProps3.xml><?xml version="1.0" encoding="utf-8"?>
<ds:datastoreItem xmlns:ds="http://schemas.openxmlformats.org/officeDocument/2006/customXml" ds:itemID="{6292DCC9-928C-4FAE-A49E-0F1AC6C10D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design</Template>
  <TotalTime>251</TotalTime>
  <Words>707</Words>
  <Application>Microsoft Office PowerPoint</Application>
  <PresentationFormat>Widescreen</PresentationFormat>
  <Paragraphs>120</Paragraphs>
  <Slides>35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Source Sans Pro</vt:lpstr>
      <vt:lpstr>Source Sans Pro </vt:lpstr>
      <vt:lpstr>Source Sans Pro (Body)</vt:lpstr>
      <vt:lpstr>Source Sans Pro SemiBold</vt:lpstr>
      <vt:lpstr>1_FunkyShapesVTI</vt:lpstr>
      <vt:lpstr>Tasky a task management app</vt:lpstr>
      <vt:lpstr>Plans are nothing; planning is everything</vt:lpstr>
      <vt:lpstr>Introduction</vt:lpstr>
      <vt:lpstr>objectives</vt:lpstr>
      <vt:lpstr>Features</vt:lpstr>
      <vt:lpstr> Task tab</vt:lpstr>
      <vt:lpstr>Task Tab</vt:lpstr>
      <vt:lpstr>Task Tab</vt:lpstr>
      <vt:lpstr>Task Tab</vt:lpstr>
      <vt:lpstr>Task Tab</vt:lpstr>
      <vt:lpstr>Task Tab</vt:lpstr>
      <vt:lpstr>Task Tab</vt:lpstr>
      <vt:lpstr>Task Tab</vt:lpstr>
      <vt:lpstr>Task Tab</vt:lpstr>
      <vt:lpstr>Task Tab</vt:lpstr>
      <vt:lpstr>Task Tab</vt:lpstr>
      <vt:lpstr>Task Tab</vt:lpstr>
      <vt:lpstr>Task Tab</vt:lpstr>
      <vt:lpstr>Task Tab</vt:lpstr>
      <vt:lpstr>Task Tab</vt:lpstr>
      <vt:lpstr>Task Tab</vt:lpstr>
      <vt:lpstr>Task Tab</vt:lpstr>
      <vt:lpstr>Task Tab</vt:lpstr>
      <vt:lpstr>Task Tab</vt:lpstr>
      <vt:lpstr>Task Tab</vt:lpstr>
      <vt:lpstr>Task Tab</vt:lpstr>
      <vt:lpstr> Calendar tab</vt:lpstr>
      <vt:lpstr>calendar Tab</vt:lpstr>
      <vt:lpstr>calendar Tab</vt:lpstr>
      <vt:lpstr>calendar Tab</vt:lpstr>
      <vt:lpstr>calendar Tab</vt:lpstr>
      <vt:lpstr> study techniques tab</vt:lpstr>
      <vt:lpstr> task progress tab</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ElDeen Maher</dc:creator>
  <cp:lastModifiedBy>Ali ElDeen Maher</cp:lastModifiedBy>
  <cp:revision>2</cp:revision>
  <dcterms:created xsi:type="dcterms:W3CDTF">2024-12-26T20:27:14Z</dcterms:created>
  <dcterms:modified xsi:type="dcterms:W3CDTF">2024-12-27T00:38:58Z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