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2" y="10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/>
            <a:t>If it's simple</a:t>
          </a:r>
          <a:r>
            <a:rPr lang="en-US"/>
            <a:t>: Using JSON or INI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/>
            <a:t>If it's more complex</a:t>
          </a:r>
          <a:r>
            <a:rPr lang="en-US"/>
            <a:t>: Consider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tasks with titles and descriptions.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existing tasks.</a:t>
          </a:r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tasks.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 tasks as completed or pending.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priorities (high, medium, low).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Customizable Themes:</a:t>
          </a:r>
          <a:endParaRPr lang="en-US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 to change color schemes.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Drag and Drop:</a:t>
          </a:r>
          <a:endParaRPr lang="en-US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Reorder tasks using drag and drop.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Responsive Design:</a:t>
          </a:r>
          <a:endParaRPr lang="en-US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the UI adapts to different screen sizes.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Context Menus:</a:t>
          </a:r>
          <a:endParaRPr lang="en-US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Right-click options for quick actions (edit, delete, mark complete).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If it's simple</a:t>
          </a:r>
          <a:r>
            <a:rPr lang="en-US" sz="1400" kern="1200"/>
            <a:t>: Using JSON or INI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If it's more complex</a:t>
          </a:r>
          <a:r>
            <a:rPr lang="en-US" sz="1400" kern="1200"/>
            <a:t>: Consider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new tasks with titles and descriptions.</a:t>
          </a:r>
        </a:p>
      </dsp:txBody>
      <dsp:txXfrm>
        <a:off x="2277" y="1554483"/>
        <a:ext cx="1708593" cy="683437"/>
      </dsp:txXfrm>
    </dsp:sp>
    <dsp:sp modelId="{2067CC13-4F24-4077-B090-46D09BEEE734}">
      <dsp:nvSpPr>
        <dsp:cNvPr id="0" name=""/>
        <dsp:cNvSpPr/>
      </dsp:nvSpPr>
      <dsp:spPr>
        <a:xfrm>
          <a:off x="2479738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existing tasks.</a:t>
          </a:r>
        </a:p>
      </dsp:txBody>
      <dsp:txXfrm>
        <a:off x="2009875" y="1554483"/>
        <a:ext cx="1708593" cy="683437"/>
      </dsp:txXfrm>
    </dsp:sp>
    <dsp:sp modelId="{3BC21FB4-9F74-451F-BF82-C15F2E2EE51C}">
      <dsp:nvSpPr>
        <dsp:cNvPr id="0" name=""/>
        <dsp:cNvSpPr/>
      </dsp:nvSpPr>
      <dsp:spPr>
        <a:xfrm>
          <a:off x="4487336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tasks.</a:t>
          </a:r>
        </a:p>
      </dsp:txBody>
      <dsp:txXfrm>
        <a:off x="4017472" y="1554483"/>
        <a:ext cx="1708593" cy="683437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 tasks as completed or pending.</a:t>
          </a:r>
        </a:p>
      </dsp:txBody>
      <dsp:txXfrm>
        <a:off x="1006076" y="3728115"/>
        <a:ext cx="1708593" cy="683437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priorities (high, medium, low).</a:t>
          </a:r>
        </a:p>
      </dsp:txBody>
      <dsp:txXfrm>
        <a:off x="3013673" y="3728115"/>
        <a:ext cx="1708593" cy="68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Customizable Themes:</a:t>
          </a:r>
          <a:endParaRPr lang="en-US" sz="1600" kern="1200"/>
        </a:p>
      </dsp:txBody>
      <dsp:txXfrm>
        <a:off x="8053" y="1591457"/>
        <a:ext cx="2328750" cy="349312"/>
      </dsp:txXfrm>
    </dsp:sp>
    <dsp:sp modelId="{6DEB808F-4162-4341-AB7D-7E17EAB9A621}">
      <dsp:nvSpPr>
        <dsp:cNvPr id="0" name=""/>
        <dsp:cNvSpPr/>
      </dsp:nvSpPr>
      <dsp:spPr>
        <a:xfrm>
          <a:off x="8053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Light and dark modes.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Option to change color schemes.</a:t>
          </a:r>
        </a:p>
      </dsp:txBody>
      <dsp:txXfrm>
        <a:off x="8053" y="1979238"/>
        <a:ext cx="2328750" cy="637889"/>
      </dsp:txXfrm>
    </dsp:sp>
    <dsp:sp modelId="{860EF3FD-70A0-4AAD-A517-E1D08BD18046}">
      <dsp:nvSpPr>
        <dsp:cNvPr id="0" name=""/>
        <dsp:cNvSpPr/>
      </dsp:nvSpPr>
      <dsp:spPr>
        <a:xfrm>
          <a:off x="3078933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Drag and Drop:</a:t>
          </a:r>
          <a:endParaRPr lang="en-US" sz="1600" kern="1200"/>
        </a:p>
      </dsp:txBody>
      <dsp:txXfrm>
        <a:off x="2744334" y="1591457"/>
        <a:ext cx="2328750" cy="349312"/>
      </dsp:txXfrm>
    </dsp:sp>
    <dsp:sp modelId="{EF976DAC-C790-4DBD-BE95-76784002FCEB}">
      <dsp:nvSpPr>
        <dsp:cNvPr id="0" name=""/>
        <dsp:cNvSpPr/>
      </dsp:nvSpPr>
      <dsp:spPr>
        <a:xfrm>
          <a:off x="2744334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Reorder tasks using drag and drop.</a:t>
          </a:r>
        </a:p>
      </dsp:txBody>
      <dsp:txXfrm>
        <a:off x="2744334" y="1979238"/>
        <a:ext cx="2328750" cy="637889"/>
      </dsp:txXfrm>
    </dsp:sp>
    <dsp:sp modelId="{317D7814-6991-4683-912E-46111C664FB3}">
      <dsp:nvSpPr>
        <dsp:cNvPr id="0" name=""/>
        <dsp:cNvSpPr/>
      </dsp:nvSpPr>
      <dsp:spPr>
        <a:xfrm>
          <a:off x="5932021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Responsive Design:</a:t>
          </a:r>
          <a:endParaRPr lang="en-US" sz="1600" kern="1200"/>
        </a:p>
      </dsp:txBody>
      <dsp:txXfrm>
        <a:off x="5480615" y="1591457"/>
        <a:ext cx="2328750" cy="349312"/>
      </dsp:txXfrm>
    </dsp:sp>
    <dsp:sp modelId="{9283C167-461D-4133-AE68-DC0F5DA07C20}">
      <dsp:nvSpPr>
        <dsp:cNvPr id="0" name=""/>
        <dsp:cNvSpPr/>
      </dsp:nvSpPr>
      <dsp:spPr>
        <a:xfrm>
          <a:off x="5480615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the UI adapts to different screen sizes.</a:t>
          </a:r>
        </a:p>
      </dsp:txBody>
      <dsp:txXfrm>
        <a:off x="5480615" y="1979238"/>
        <a:ext cx="2328750" cy="637889"/>
      </dsp:txXfrm>
    </dsp:sp>
    <dsp:sp modelId="{D01E8B69-7B60-4229-937F-DD9DDC8003C7}">
      <dsp:nvSpPr>
        <dsp:cNvPr id="0" name=""/>
        <dsp:cNvSpPr/>
      </dsp:nvSpPr>
      <dsp:spPr>
        <a:xfrm>
          <a:off x="859639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Context Menus:</a:t>
          </a:r>
          <a:endParaRPr lang="en-US" sz="1600" kern="1200"/>
        </a:p>
      </dsp:txBody>
      <dsp:txXfrm>
        <a:off x="8216896" y="1591457"/>
        <a:ext cx="2328750" cy="349312"/>
      </dsp:txXfrm>
    </dsp:sp>
    <dsp:sp modelId="{567A6C12-10C1-48A0-8BDB-97F6503F78ED}">
      <dsp:nvSpPr>
        <dsp:cNvPr id="0" name=""/>
        <dsp:cNvSpPr/>
      </dsp:nvSpPr>
      <dsp:spPr>
        <a:xfrm>
          <a:off x="8216896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Right-click options for quick actions (edit, delete, mark complete).</a:t>
          </a:r>
        </a:p>
      </dsp:txBody>
      <dsp:txXfrm>
        <a:off x="8216896" y="1979238"/>
        <a:ext cx="2328750" cy="63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Calendar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1"/>
              <a:t>User Interface Features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8580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/>
              <a:t>O</a:t>
            </a:r>
            <a:r>
              <a:rPr lang="en-US" b="1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Python-</a:t>
            </a:r>
            <a:r>
              <a:rPr lang="en-US" b="1" dirty="0" err="1"/>
              <a:t>PyQt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An application that helps users: </a:t>
            </a:r>
          </a:p>
          <a:p>
            <a:pPr lvl="2"/>
            <a:r>
              <a:rPr lang="en-US" dirty="0">
                <a:latin typeface="Liberation Serif"/>
              </a:rPr>
              <a:t>Manage their time efficiently using Pomodoro Technique.</a:t>
            </a:r>
          </a:p>
          <a:p>
            <a:pPr lvl="2"/>
            <a:r>
              <a:rPr lang="en-US" dirty="0">
                <a:latin typeface="Liberation Serif"/>
              </a:rPr>
              <a:t>Organize their tasks and categorize them </a:t>
            </a:r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2609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dirty="0">
                <a:effectLst/>
              </a:rPr>
              <a:t>Task Management</a:t>
            </a:r>
          </a:p>
          <a:p>
            <a:pPr lvl="1"/>
            <a:r>
              <a:rPr lang="en-US" dirty="0">
                <a:effectLst/>
              </a:rPr>
              <a:t>Task Organization</a:t>
            </a:r>
          </a:p>
          <a:p>
            <a:pPr lvl="1"/>
            <a:r>
              <a:rPr lang="en-US" dirty="0">
                <a:effectLst/>
              </a:rPr>
              <a:t>Due Dates and Reminders</a:t>
            </a:r>
          </a:p>
          <a:p>
            <a:pPr lvl="1"/>
            <a:r>
              <a:rPr lang="en-US" dirty="0">
                <a:effectLst/>
              </a:rPr>
              <a:t>Search and Filter</a:t>
            </a:r>
            <a:endParaRPr lang="en-US" dirty="0"/>
          </a:p>
          <a:p>
            <a:pPr lvl="1"/>
            <a:r>
              <a:rPr lang="en-US" dirty="0"/>
              <a:t>Pomodoro Technique</a:t>
            </a:r>
          </a:p>
          <a:p>
            <a:pPr lvl="1"/>
            <a:r>
              <a:rPr lang="en-US" dirty="0"/>
              <a:t>Progress Insights &amp; Analytics</a:t>
            </a:r>
          </a:p>
          <a:p>
            <a:pPr lvl="1"/>
            <a:r>
              <a:rPr lang="en-US" dirty="0"/>
              <a:t>Calendar View</a:t>
            </a:r>
          </a:p>
          <a:p>
            <a:pPr lvl="1"/>
            <a:r>
              <a:rPr lang="en-US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/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2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1336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Search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Pomodoro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Choose your topic.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a timer for 25 minutes.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Work on the topic until the timer goes off.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Take a short break (usually 5 minutes).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After every fourth Pomodoro, take a longer</a:t>
            </a:r>
          </a:p>
          <a:p>
            <a:pPr marL="286100" indent="0">
              <a:spcAft>
                <a:spcPts val="700"/>
              </a:spcAft>
              <a:buNone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       break (usually 15-30 minutes).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118</TotalTime>
  <Words>474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and Filter</vt:lpstr>
      <vt:lpstr>Pomodoro Technique</vt:lpstr>
      <vt:lpstr>Progress Insights &amp; Analytics</vt:lpstr>
      <vt:lpstr>Calendar View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نور خالد محمد احمد محمد</cp:lastModifiedBy>
  <cp:revision>6</cp:revision>
  <dcterms:created xsi:type="dcterms:W3CDTF">2024-10-18T12:32:55Z</dcterms:created>
  <dcterms:modified xsi:type="dcterms:W3CDTF">2024-10-18T14:33:21Z</dcterms:modified>
</cp:coreProperties>
</file>