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EAAA36-5B55-4CD4-83A2-16E8F4CC6846}" v="899" dt="2022-05-31T18:01:57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dr Mohammed" userId="S::badr.mohammed@buseet.com::bcecfdbf-90be-4583-abaa-756214e4d4a3" providerId="AD" clId="Web-{2CEAAA36-5B55-4CD4-83A2-16E8F4CC6846}"/>
    <pc:docChg chg="mod addSld delSld modSld modMainMaster setSldSz">
      <pc:chgData name="Badr Mohammed" userId="S::badr.mohammed@buseet.com::bcecfdbf-90be-4583-abaa-756214e4d4a3" providerId="AD" clId="Web-{2CEAAA36-5B55-4CD4-83A2-16E8F4CC6846}" dt="2022-05-31T18:01:55.931" v="868" actId="20577"/>
      <pc:docMkLst>
        <pc:docMk/>
      </pc:docMkLst>
      <pc:sldChg chg="modSp">
        <pc:chgData name="Badr Mohammed" userId="S::badr.mohammed@buseet.com::bcecfdbf-90be-4583-abaa-756214e4d4a3" providerId="AD" clId="Web-{2CEAAA36-5B55-4CD4-83A2-16E8F4CC6846}" dt="2022-05-31T17:48:11.562" v="533"/>
        <pc:sldMkLst>
          <pc:docMk/>
          <pc:sldMk cId="128632686" sldId="256"/>
        </pc:sldMkLst>
        <pc:spChg chg="mod">
          <ac:chgData name="Badr Mohammed" userId="S::badr.mohammed@buseet.com::bcecfdbf-90be-4583-abaa-756214e4d4a3" providerId="AD" clId="Web-{2CEAAA36-5B55-4CD4-83A2-16E8F4CC6846}" dt="2022-05-31T17:24:43.988" v="11" actId="20577"/>
          <ac:spMkLst>
            <pc:docMk/>
            <pc:sldMk cId="128632686" sldId="256"/>
            <ac:spMk id="2" creationId="{00000000-0000-0000-0000-000000000000}"/>
          </ac:spMkLst>
        </pc:spChg>
        <pc:spChg chg="mod">
          <ac:chgData name="Badr Mohammed" userId="S::badr.mohammed@buseet.com::bcecfdbf-90be-4583-abaa-756214e4d4a3" providerId="AD" clId="Web-{2CEAAA36-5B55-4CD4-83A2-16E8F4CC6846}" dt="2022-05-31T17:48:11.562" v="533"/>
          <ac:spMkLst>
            <pc:docMk/>
            <pc:sldMk cId="128632686" sldId="256"/>
            <ac:spMk id="3" creationId="{00000000-0000-0000-0000-000000000000}"/>
          </ac:spMkLst>
        </pc:spChg>
      </pc:sldChg>
      <pc:sldChg chg="addSp delSp modSp new">
        <pc:chgData name="Badr Mohammed" userId="S::badr.mohammed@buseet.com::bcecfdbf-90be-4583-abaa-756214e4d4a3" providerId="AD" clId="Web-{2CEAAA36-5B55-4CD4-83A2-16E8F4CC6846}" dt="2022-05-31T17:48:11.562" v="533"/>
        <pc:sldMkLst>
          <pc:docMk/>
          <pc:sldMk cId="1554686820" sldId="257"/>
        </pc:sldMkLst>
        <pc:spChg chg="add del mod">
          <ac:chgData name="Badr Mohammed" userId="S::badr.mohammed@buseet.com::bcecfdbf-90be-4583-abaa-756214e4d4a3" providerId="AD" clId="Web-{2CEAAA36-5B55-4CD4-83A2-16E8F4CC6846}" dt="2022-05-31T17:33:29.817" v="212" actId="20577"/>
          <ac:spMkLst>
            <pc:docMk/>
            <pc:sldMk cId="1554686820" sldId="257"/>
            <ac:spMk id="2" creationId="{5D9097FA-CC4C-141D-50A1-A70DCAE4D818}"/>
          </ac:spMkLst>
        </pc:spChg>
        <pc:spChg chg="add del mod">
          <ac:chgData name="Badr Mohammed" userId="S::badr.mohammed@buseet.com::bcecfdbf-90be-4583-abaa-756214e4d4a3" providerId="AD" clId="Web-{2CEAAA36-5B55-4CD4-83A2-16E8F4CC6846}" dt="2022-05-31T17:48:11.562" v="533"/>
          <ac:spMkLst>
            <pc:docMk/>
            <pc:sldMk cId="1554686820" sldId="257"/>
            <ac:spMk id="3" creationId="{5AEB1B1E-ACE4-6127-585B-D9087314AC20}"/>
          </ac:spMkLst>
        </pc:spChg>
        <pc:spChg chg="add del">
          <ac:chgData name="Badr Mohammed" userId="S::badr.mohammed@buseet.com::bcecfdbf-90be-4583-abaa-756214e4d4a3" providerId="AD" clId="Web-{2CEAAA36-5B55-4CD4-83A2-16E8F4CC6846}" dt="2022-05-31T17:26:04.037" v="40"/>
          <ac:spMkLst>
            <pc:docMk/>
            <pc:sldMk cId="1554686820" sldId="257"/>
            <ac:spMk id="4" creationId="{566EDC10-003C-5E4D-9FAF-75EDD4033ABA}"/>
          </ac:spMkLst>
        </pc:spChg>
        <pc:spChg chg="add del">
          <ac:chgData name="Badr Mohammed" userId="S::badr.mohammed@buseet.com::bcecfdbf-90be-4583-abaa-756214e4d4a3" providerId="AD" clId="Web-{2CEAAA36-5B55-4CD4-83A2-16E8F4CC6846}" dt="2022-05-31T17:29:58.998" v="193"/>
          <ac:spMkLst>
            <pc:docMk/>
            <pc:sldMk cId="1554686820" sldId="257"/>
            <ac:spMk id="5" creationId="{76C88BBF-CEF7-DD4F-8646-C31B835D36E7}"/>
          </ac:spMkLst>
        </pc:spChg>
        <pc:spChg chg="add mod">
          <ac:chgData name="Badr Mohammed" userId="S::badr.mohammed@buseet.com::bcecfdbf-90be-4583-abaa-756214e4d4a3" providerId="AD" clId="Web-{2CEAAA36-5B55-4CD4-83A2-16E8F4CC6846}" dt="2022-05-31T17:48:11.562" v="533"/>
          <ac:spMkLst>
            <pc:docMk/>
            <pc:sldMk cId="1554686820" sldId="257"/>
            <ac:spMk id="6" creationId="{D21A4D85-CC20-CF45-F9D1-DAABCCA247A4}"/>
          </ac:spMkLst>
        </pc:spChg>
        <pc:spChg chg="add mod">
          <ac:chgData name="Badr Mohammed" userId="S::badr.mohammed@buseet.com::bcecfdbf-90be-4583-abaa-756214e4d4a3" providerId="AD" clId="Web-{2CEAAA36-5B55-4CD4-83A2-16E8F4CC6846}" dt="2022-05-31T17:48:11.562" v="533"/>
          <ac:spMkLst>
            <pc:docMk/>
            <pc:sldMk cId="1554686820" sldId="257"/>
            <ac:spMk id="7" creationId="{394071F3-C206-E9CB-5549-151CD10108C7}"/>
          </ac:spMkLst>
        </pc:spChg>
        <pc:spChg chg="add del">
          <ac:chgData name="Badr Mohammed" userId="S::badr.mohammed@buseet.com::bcecfdbf-90be-4583-abaa-756214e4d4a3" providerId="AD" clId="Web-{2CEAAA36-5B55-4CD4-83A2-16E8F4CC6846}" dt="2022-05-31T17:33:03.144" v="206"/>
          <ac:spMkLst>
            <pc:docMk/>
            <pc:sldMk cId="1554686820" sldId="257"/>
            <ac:spMk id="9" creationId="{65BE7E71-8D3A-968E-DE95-427BB9DFE218}"/>
          </ac:spMkLst>
        </pc:spChg>
        <pc:spChg chg="add del">
          <ac:chgData name="Badr Mohammed" userId="S::badr.mohammed@buseet.com::bcecfdbf-90be-4583-abaa-756214e4d4a3" providerId="AD" clId="Web-{2CEAAA36-5B55-4CD4-83A2-16E8F4CC6846}" dt="2022-05-31T17:32:55.831" v="205"/>
          <ac:spMkLst>
            <pc:docMk/>
            <pc:sldMk cId="1554686820" sldId="257"/>
            <ac:spMk id="10" creationId="{407308E8-AF70-EDF5-1D92-110159FA807A}"/>
          </ac:spMkLst>
        </pc:spChg>
        <pc:spChg chg="add del mod">
          <ac:chgData name="Badr Mohammed" userId="S::badr.mohammed@buseet.com::bcecfdbf-90be-4583-abaa-756214e4d4a3" providerId="AD" clId="Web-{2CEAAA36-5B55-4CD4-83A2-16E8F4CC6846}" dt="2022-05-31T17:32:47.456" v="204"/>
          <ac:spMkLst>
            <pc:docMk/>
            <pc:sldMk cId="1554686820" sldId="257"/>
            <ac:spMk id="12" creationId="{4500739A-7B8D-DFEC-126A-6D5D4AA74423}"/>
          </ac:spMkLst>
        </pc:spChg>
        <pc:picChg chg="add del mod ord">
          <ac:chgData name="Badr Mohammed" userId="S::badr.mohammed@buseet.com::bcecfdbf-90be-4583-abaa-756214e4d4a3" providerId="AD" clId="Web-{2CEAAA36-5B55-4CD4-83A2-16E8F4CC6846}" dt="2022-05-31T17:33:07.050" v="207"/>
          <ac:picMkLst>
            <pc:docMk/>
            <pc:sldMk cId="1554686820" sldId="257"/>
            <ac:picMk id="8" creationId="{6C1F26AB-B81A-6187-6C2D-8956CE24C018}"/>
          </ac:picMkLst>
        </pc:picChg>
        <pc:picChg chg="add del mod ord">
          <ac:chgData name="Badr Mohammed" userId="S::badr.mohammed@buseet.com::bcecfdbf-90be-4583-abaa-756214e4d4a3" providerId="AD" clId="Web-{2CEAAA36-5B55-4CD4-83A2-16E8F4CC6846}" dt="2022-05-31T17:34:06.677" v="214"/>
          <ac:picMkLst>
            <pc:docMk/>
            <pc:sldMk cId="1554686820" sldId="257"/>
            <ac:picMk id="13" creationId="{CD042CDD-B6B4-E7A8-4AC5-3BBD959B971A}"/>
          </ac:picMkLst>
        </pc:picChg>
        <pc:picChg chg="add mod">
          <ac:chgData name="Badr Mohammed" userId="S::badr.mohammed@buseet.com::bcecfdbf-90be-4583-abaa-756214e4d4a3" providerId="AD" clId="Web-{2CEAAA36-5B55-4CD4-83A2-16E8F4CC6846}" dt="2022-05-31T17:48:11.562" v="533"/>
          <ac:picMkLst>
            <pc:docMk/>
            <pc:sldMk cId="1554686820" sldId="257"/>
            <ac:picMk id="14" creationId="{C1B84C5D-F3FA-5125-E7C6-59AD518CC79C}"/>
          </ac:picMkLst>
        </pc:picChg>
      </pc:sldChg>
      <pc:sldChg chg="new del">
        <pc:chgData name="Badr Mohammed" userId="S::badr.mohammed@buseet.com::bcecfdbf-90be-4583-abaa-756214e4d4a3" providerId="AD" clId="Web-{2CEAAA36-5B55-4CD4-83A2-16E8F4CC6846}" dt="2022-05-31T17:25:12.129" v="17"/>
        <pc:sldMkLst>
          <pc:docMk/>
          <pc:sldMk cId="4125209851" sldId="257"/>
        </pc:sldMkLst>
      </pc:sldChg>
      <pc:sldChg chg="addSp delSp modSp new">
        <pc:chgData name="Badr Mohammed" userId="S::badr.mohammed@buseet.com::bcecfdbf-90be-4583-abaa-756214e4d4a3" providerId="AD" clId="Web-{2CEAAA36-5B55-4CD4-83A2-16E8F4CC6846}" dt="2022-05-31T17:48:11.562" v="533"/>
        <pc:sldMkLst>
          <pc:docMk/>
          <pc:sldMk cId="4200991493" sldId="258"/>
        </pc:sldMkLst>
        <pc:spChg chg="mod">
          <ac:chgData name="Badr Mohammed" userId="S::badr.mohammed@buseet.com::bcecfdbf-90be-4583-abaa-756214e4d4a3" providerId="AD" clId="Web-{2CEAAA36-5B55-4CD4-83A2-16E8F4CC6846}" dt="2022-05-31T17:44:42.025" v="479" actId="20577"/>
          <ac:spMkLst>
            <pc:docMk/>
            <pc:sldMk cId="4200991493" sldId="258"/>
            <ac:spMk id="2" creationId="{6A506EF9-57B0-4D1A-95F7-A240B2E2CB04}"/>
          </ac:spMkLst>
        </pc:spChg>
        <pc:spChg chg="mod">
          <ac:chgData name="Badr Mohammed" userId="S::badr.mohammed@buseet.com::bcecfdbf-90be-4583-abaa-756214e4d4a3" providerId="AD" clId="Web-{2CEAAA36-5B55-4CD4-83A2-16E8F4CC6846}" dt="2022-05-31T17:48:11.562" v="533"/>
          <ac:spMkLst>
            <pc:docMk/>
            <pc:sldMk cId="4200991493" sldId="258"/>
            <ac:spMk id="3" creationId="{0819B45B-DEDF-0E6A-1646-59FD669FEF04}"/>
          </ac:spMkLst>
        </pc:spChg>
        <pc:spChg chg="add mod">
          <ac:chgData name="Badr Mohammed" userId="S::badr.mohammed@buseet.com::bcecfdbf-90be-4583-abaa-756214e4d4a3" providerId="AD" clId="Web-{2CEAAA36-5B55-4CD4-83A2-16E8F4CC6846}" dt="2022-05-31T17:48:11.562" v="533"/>
          <ac:spMkLst>
            <pc:docMk/>
            <pc:sldMk cId="4200991493" sldId="258"/>
            <ac:spMk id="5" creationId="{8672CCC5-0841-B2D2-F949-6249348C5024}"/>
          </ac:spMkLst>
        </pc:spChg>
        <pc:spChg chg="add del">
          <ac:chgData name="Badr Mohammed" userId="S::badr.mohammed@buseet.com::bcecfdbf-90be-4583-abaa-756214e4d4a3" providerId="AD" clId="Web-{2CEAAA36-5B55-4CD4-83A2-16E8F4CC6846}" dt="2022-05-31T17:42:55.803" v="378"/>
          <ac:spMkLst>
            <pc:docMk/>
            <pc:sldMk cId="4200991493" sldId="258"/>
            <ac:spMk id="6" creationId="{DA4F7234-6EA1-7A12-C78C-829C71D5FA93}"/>
          </ac:spMkLst>
        </pc:spChg>
        <pc:spChg chg="add del">
          <ac:chgData name="Badr Mohammed" userId="S::badr.mohammed@buseet.com::bcecfdbf-90be-4583-abaa-756214e4d4a3" providerId="AD" clId="Web-{2CEAAA36-5B55-4CD4-83A2-16E8F4CC6846}" dt="2022-05-31T17:42:54.928" v="377"/>
          <ac:spMkLst>
            <pc:docMk/>
            <pc:sldMk cId="4200991493" sldId="258"/>
            <ac:spMk id="7" creationId="{3DB03DF9-5E5A-8EE0-50CE-DBC9C1818F2E}"/>
          </ac:spMkLst>
        </pc:spChg>
        <pc:spChg chg="add del">
          <ac:chgData name="Badr Mohammed" userId="S::badr.mohammed@buseet.com::bcecfdbf-90be-4583-abaa-756214e4d4a3" providerId="AD" clId="Web-{2CEAAA36-5B55-4CD4-83A2-16E8F4CC6846}" dt="2022-05-31T17:42:53.787" v="376"/>
          <ac:spMkLst>
            <pc:docMk/>
            <pc:sldMk cId="4200991493" sldId="258"/>
            <ac:spMk id="8" creationId="{7A2153C7-0045-3FCF-E2DC-CB3C5A594BDC}"/>
          </ac:spMkLst>
        </pc:spChg>
        <pc:picChg chg="add mod">
          <ac:chgData name="Badr Mohammed" userId="S::badr.mohammed@buseet.com::bcecfdbf-90be-4583-abaa-756214e4d4a3" providerId="AD" clId="Web-{2CEAAA36-5B55-4CD4-83A2-16E8F4CC6846}" dt="2022-05-31T17:48:11.562" v="533"/>
          <ac:picMkLst>
            <pc:docMk/>
            <pc:sldMk cId="4200991493" sldId="258"/>
            <ac:picMk id="4" creationId="{C73FC479-00D1-F205-14F8-88FE5921CC80}"/>
          </ac:picMkLst>
        </pc:picChg>
      </pc:sldChg>
      <pc:sldChg chg="addSp delSp modSp new mod setBg">
        <pc:chgData name="Badr Mohammed" userId="S::badr.mohammed@buseet.com::bcecfdbf-90be-4583-abaa-756214e4d4a3" providerId="AD" clId="Web-{2CEAAA36-5B55-4CD4-83A2-16E8F4CC6846}" dt="2022-05-31T17:48:28.141" v="536"/>
        <pc:sldMkLst>
          <pc:docMk/>
          <pc:sldMk cId="1527073672" sldId="259"/>
        </pc:sldMkLst>
        <pc:spChg chg="mod">
          <ac:chgData name="Badr Mohammed" userId="S::badr.mohammed@buseet.com::bcecfdbf-90be-4583-abaa-756214e4d4a3" providerId="AD" clId="Web-{2CEAAA36-5B55-4CD4-83A2-16E8F4CC6846}" dt="2022-05-31T17:48:28.141" v="536"/>
          <ac:spMkLst>
            <pc:docMk/>
            <pc:sldMk cId="1527073672" sldId="259"/>
            <ac:spMk id="2" creationId="{F81B43C6-18D1-4E92-CA4C-3328F307C8CF}"/>
          </ac:spMkLst>
        </pc:spChg>
        <pc:spChg chg="mod">
          <ac:chgData name="Badr Mohammed" userId="S::badr.mohammed@buseet.com::bcecfdbf-90be-4583-abaa-756214e4d4a3" providerId="AD" clId="Web-{2CEAAA36-5B55-4CD4-83A2-16E8F4CC6846}" dt="2022-05-31T17:48:28.141" v="536"/>
          <ac:spMkLst>
            <pc:docMk/>
            <pc:sldMk cId="1527073672" sldId="259"/>
            <ac:spMk id="3" creationId="{19DE8893-0A63-9472-836C-9BDEA0090F24}"/>
          </ac:spMkLst>
        </pc:spChg>
        <pc:spChg chg="add del">
          <ac:chgData name="Badr Mohammed" userId="S::badr.mohammed@buseet.com::bcecfdbf-90be-4583-abaa-756214e4d4a3" providerId="AD" clId="Web-{2CEAAA36-5B55-4CD4-83A2-16E8F4CC6846}" dt="2022-05-31T17:47:17.233" v="532"/>
          <ac:spMkLst>
            <pc:docMk/>
            <pc:sldMk cId="1527073672" sldId="259"/>
            <ac:spMk id="6" creationId="{A87F5299-C724-2A26-FB2C-7F2FA6364638}"/>
          </ac:spMkLst>
        </pc:spChg>
        <pc:spChg chg="add del">
          <ac:chgData name="Badr Mohammed" userId="S::badr.mohammed@buseet.com::bcecfdbf-90be-4583-abaa-756214e4d4a3" providerId="AD" clId="Web-{2CEAAA36-5B55-4CD4-83A2-16E8F4CC6846}" dt="2022-05-31T17:47:08.810" v="531"/>
          <ac:spMkLst>
            <pc:docMk/>
            <pc:sldMk cId="1527073672" sldId="259"/>
            <ac:spMk id="7" creationId="{06375337-67F9-0001-3BBF-F186106D6A49}"/>
          </ac:spMkLst>
        </pc:spChg>
        <pc:spChg chg="add del">
          <ac:chgData name="Badr Mohammed" userId="S::badr.mohammed@buseet.com::bcecfdbf-90be-4583-abaa-756214e4d4a3" providerId="AD" clId="Web-{2CEAAA36-5B55-4CD4-83A2-16E8F4CC6846}" dt="2022-05-31T17:47:06.404" v="530"/>
          <ac:spMkLst>
            <pc:docMk/>
            <pc:sldMk cId="1527073672" sldId="259"/>
            <ac:spMk id="8" creationId="{FFDC2961-BAD6-6BAA-DA0B-7B106D37DD82}"/>
          </ac:spMkLst>
        </pc:spChg>
        <pc:spChg chg="add del">
          <ac:chgData name="Badr Mohammed" userId="S::badr.mohammed@buseet.com::bcecfdbf-90be-4583-abaa-756214e4d4a3" providerId="AD" clId="Web-{2CEAAA36-5B55-4CD4-83A2-16E8F4CC6846}" dt="2022-05-31T17:47:00.123" v="529"/>
          <ac:spMkLst>
            <pc:docMk/>
            <pc:sldMk cId="1527073672" sldId="259"/>
            <ac:spMk id="9" creationId="{1DFFE9C6-A742-5678-2887-46193BF04BEB}"/>
          </ac:spMkLst>
        </pc:spChg>
        <pc:spChg chg="add del">
          <ac:chgData name="Badr Mohammed" userId="S::badr.mohammed@buseet.com::bcecfdbf-90be-4583-abaa-756214e4d4a3" providerId="AD" clId="Web-{2CEAAA36-5B55-4CD4-83A2-16E8F4CC6846}" dt="2022-05-31T17:46:56.185" v="528"/>
          <ac:spMkLst>
            <pc:docMk/>
            <pc:sldMk cId="1527073672" sldId="259"/>
            <ac:spMk id="10" creationId="{B6211227-C634-5E1C-EC38-9AE7282CA734}"/>
          </ac:spMkLst>
        </pc:spChg>
        <pc:spChg chg="add del">
          <ac:chgData name="Badr Mohammed" userId="S::badr.mohammed@buseet.com::bcecfdbf-90be-4583-abaa-756214e4d4a3" providerId="AD" clId="Web-{2CEAAA36-5B55-4CD4-83A2-16E8F4CC6846}" dt="2022-05-31T17:46:52.279" v="527"/>
          <ac:spMkLst>
            <pc:docMk/>
            <pc:sldMk cId="1527073672" sldId="259"/>
            <ac:spMk id="11" creationId="{97A11C05-673C-40A4-0B7F-A10F1BFB764F}"/>
          </ac:spMkLst>
        </pc:spChg>
        <pc:picChg chg="add del mod">
          <ac:chgData name="Badr Mohammed" userId="S::badr.mohammed@buseet.com::bcecfdbf-90be-4583-abaa-756214e4d4a3" providerId="AD" clId="Web-{2CEAAA36-5B55-4CD4-83A2-16E8F4CC6846}" dt="2022-05-31T17:46:07.699" v="517"/>
          <ac:picMkLst>
            <pc:docMk/>
            <pc:sldMk cId="1527073672" sldId="259"/>
            <ac:picMk id="4" creationId="{553054C5-7528-9C5B-C203-B74F73ED4B7A}"/>
          </ac:picMkLst>
        </pc:picChg>
        <pc:picChg chg="add mod">
          <ac:chgData name="Badr Mohammed" userId="S::badr.mohammed@buseet.com::bcecfdbf-90be-4583-abaa-756214e4d4a3" providerId="AD" clId="Web-{2CEAAA36-5B55-4CD4-83A2-16E8F4CC6846}" dt="2022-05-31T17:48:28.141" v="536"/>
          <ac:picMkLst>
            <pc:docMk/>
            <pc:sldMk cId="1527073672" sldId="259"/>
            <ac:picMk id="5" creationId="{1D04BD24-7B70-2FE1-68A7-2F069137B1C7}"/>
          </ac:picMkLst>
        </pc:picChg>
      </pc:sldChg>
      <pc:sldChg chg="addSp delSp modSp new mod setBg">
        <pc:chgData name="Badr Mohammed" userId="S::badr.mohammed@buseet.com::bcecfdbf-90be-4583-abaa-756214e4d4a3" providerId="AD" clId="Web-{2CEAAA36-5B55-4CD4-83A2-16E8F4CC6846}" dt="2022-05-31T17:52:34.727" v="644" actId="1076"/>
        <pc:sldMkLst>
          <pc:docMk/>
          <pc:sldMk cId="3115459013" sldId="260"/>
        </pc:sldMkLst>
        <pc:spChg chg="mod">
          <ac:chgData name="Badr Mohammed" userId="S::badr.mohammed@buseet.com::bcecfdbf-90be-4583-abaa-756214e4d4a3" providerId="AD" clId="Web-{2CEAAA36-5B55-4CD4-83A2-16E8F4CC6846}" dt="2022-05-31T17:51:56.757" v="629"/>
          <ac:spMkLst>
            <pc:docMk/>
            <pc:sldMk cId="3115459013" sldId="260"/>
            <ac:spMk id="2" creationId="{9DCB22E2-5C64-E8A7-7B84-29BD201A2776}"/>
          </ac:spMkLst>
        </pc:spChg>
        <pc:spChg chg="mod">
          <ac:chgData name="Badr Mohammed" userId="S::badr.mohammed@buseet.com::bcecfdbf-90be-4583-abaa-756214e4d4a3" providerId="AD" clId="Web-{2CEAAA36-5B55-4CD4-83A2-16E8F4CC6846}" dt="2022-05-31T17:52:09.804" v="635" actId="20577"/>
          <ac:spMkLst>
            <pc:docMk/>
            <pc:sldMk cId="3115459013" sldId="260"/>
            <ac:spMk id="3" creationId="{12FB02C3-553B-F90C-BDB8-ABC8ACB2C034}"/>
          </ac:spMkLst>
        </pc:spChg>
        <pc:spChg chg="add del">
          <ac:chgData name="Badr Mohammed" userId="S::badr.mohammed@buseet.com::bcecfdbf-90be-4583-abaa-756214e4d4a3" providerId="AD" clId="Web-{2CEAAA36-5B55-4CD4-83A2-16E8F4CC6846}" dt="2022-05-31T17:51:56.757" v="629"/>
          <ac:spMkLst>
            <pc:docMk/>
            <pc:sldMk cId="3115459013" sldId="260"/>
            <ac:spMk id="6" creationId="{35C3D674-3D59-4E93-80CA-0C0A9095E816}"/>
          </ac:spMkLst>
        </pc:spChg>
        <pc:spChg chg="add del">
          <ac:chgData name="Badr Mohammed" userId="S::badr.mohammed@buseet.com::bcecfdbf-90be-4583-abaa-756214e4d4a3" providerId="AD" clId="Web-{2CEAAA36-5B55-4CD4-83A2-16E8F4CC6846}" dt="2022-05-31T17:51:56.757" v="629"/>
          <ac:spMkLst>
            <pc:docMk/>
            <pc:sldMk cId="3115459013" sldId="260"/>
            <ac:spMk id="8" creationId="{EF2A81E1-BCBE-426B-8C09-33274E69409D}"/>
          </ac:spMkLst>
        </pc:spChg>
        <pc:spChg chg="add del">
          <ac:chgData name="Badr Mohammed" userId="S::badr.mohammed@buseet.com::bcecfdbf-90be-4583-abaa-756214e4d4a3" providerId="AD" clId="Web-{2CEAAA36-5B55-4CD4-83A2-16E8F4CC6846}" dt="2022-05-31T17:51:38.287" v="621"/>
          <ac:spMkLst>
            <pc:docMk/>
            <pc:sldMk cId="3115459013" sldId="260"/>
            <ac:spMk id="9" creationId="{35C3D674-3D59-4E93-80CA-0C0A9095E816}"/>
          </ac:spMkLst>
        </pc:spChg>
        <pc:spChg chg="add del">
          <ac:chgData name="Badr Mohammed" userId="S::badr.mohammed@buseet.com::bcecfdbf-90be-4583-abaa-756214e4d4a3" providerId="AD" clId="Web-{2CEAAA36-5B55-4CD4-83A2-16E8F4CC6846}" dt="2022-05-31T17:51:38.287" v="621"/>
          <ac:spMkLst>
            <pc:docMk/>
            <pc:sldMk cId="3115459013" sldId="260"/>
            <ac:spMk id="13" creationId="{EF2A81E1-BCBE-426B-8C09-33274E69409D}"/>
          </ac:spMkLst>
        </pc:spChg>
        <pc:grpChg chg="add del">
          <ac:chgData name="Badr Mohammed" userId="S::badr.mohammed@buseet.com::bcecfdbf-90be-4583-abaa-756214e4d4a3" providerId="AD" clId="Web-{2CEAAA36-5B55-4CD4-83A2-16E8F4CC6846}" dt="2022-05-31T17:51:43.444" v="623"/>
          <ac:grpSpMkLst>
            <pc:docMk/>
            <pc:sldMk cId="3115459013" sldId="260"/>
            <ac:grpSpMk id="19" creationId="{F7C65FA4-631C-444F-89AA-F891363CCF6E}"/>
          </ac:grpSpMkLst>
        </pc:grpChg>
        <pc:picChg chg="add mod">
          <ac:chgData name="Badr Mohammed" userId="S::badr.mohammed@buseet.com::bcecfdbf-90be-4583-abaa-756214e4d4a3" providerId="AD" clId="Web-{2CEAAA36-5B55-4CD4-83A2-16E8F4CC6846}" dt="2022-05-31T17:52:34.727" v="644" actId="1076"/>
          <ac:picMkLst>
            <pc:docMk/>
            <pc:sldMk cId="3115459013" sldId="260"/>
            <ac:picMk id="4" creationId="{43C427D2-2AD0-4C12-AA18-622C8AEE9B2D}"/>
          </ac:picMkLst>
        </pc:picChg>
        <pc:picChg chg="add del">
          <ac:chgData name="Badr Mohammed" userId="S::badr.mohammed@buseet.com::bcecfdbf-90be-4583-abaa-756214e4d4a3" providerId="AD" clId="Web-{2CEAAA36-5B55-4CD4-83A2-16E8F4CC6846}" dt="2022-05-31T17:51:56.757" v="629"/>
          <ac:picMkLst>
            <pc:docMk/>
            <pc:sldMk cId="3115459013" sldId="260"/>
            <ac:picMk id="10" creationId="{39D1DDD4-5BB3-45BA-B9B3-06B62299AD79}"/>
          </ac:picMkLst>
        </pc:picChg>
        <pc:picChg chg="add del">
          <ac:chgData name="Badr Mohammed" userId="S::badr.mohammed@buseet.com::bcecfdbf-90be-4583-abaa-756214e4d4a3" providerId="AD" clId="Web-{2CEAAA36-5B55-4CD4-83A2-16E8F4CC6846}" dt="2022-05-31T17:51:38.287" v="621"/>
          <ac:picMkLst>
            <pc:docMk/>
            <pc:sldMk cId="3115459013" sldId="260"/>
            <ac:picMk id="15" creationId="{39D1DDD4-5BB3-45BA-B9B3-06B62299AD79}"/>
          </ac:picMkLst>
        </pc:picChg>
        <pc:cxnChg chg="add del">
          <ac:chgData name="Badr Mohammed" userId="S::badr.mohammed@buseet.com::bcecfdbf-90be-4583-abaa-756214e4d4a3" providerId="AD" clId="Web-{2CEAAA36-5B55-4CD4-83A2-16E8F4CC6846}" dt="2022-05-31T17:51:56.757" v="629"/>
          <ac:cxnSpMkLst>
            <pc:docMk/>
            <pc:sldMk cId="3115459013" sldId="260"/>
            <ac:cxnSpMk id="7" creationId="{C884B8F8-FDC9-498B-9960-5D7260AFCB03}"/>
          </ac:cxnSpMkLst>
        </pc:cxnChg>
        <pc:cxnChg chg="add del">
          <ac:chgData name="Badr Mohammed" userId="S::badr.mohammed@buseet.com::bcecfdbf-90be-4583-abaa-756214e4d4a3" providerId="AD" clId="Web-{2CEAAA36-5B55-4CD4-83A2-16E8F4CC6846}" dt="2022-05-31T17:51:38.287" v="621"/>
          <ac:cxnSpMkLst>
            <pc:docMk/>
            <pc:sldMk cId="3115459013" sldId="260"/>
            <ac:cxnSpMk id="11" creationId="{C884B8F8-FDC9-498B-9960-5D7260AFCB03}"/>
          </ac:cxnSpMkLst>
        </pc:cxnChg>
        <pc:cxnChg chg="add del">
          <ac:chgData name="Badr Mohammed" userId="S::badr.mohammed@buseet.com::bcecfdbf-90be-4583-abaa-756214e4d4a3" providerId="AD" clId="Web-{2CEAAA36-5B55-4CD4-83A2-16E8F4CC6846}" dt="2022-05-31T17:51:56.757" v="629"/>
          <ac:cxnSpMkLst>
            <pc:docMk/>
            <pc:sldMk cId="3115459013" sldId="260"/>
            <ac:cxnSpMk id="12" creationId="{A24DAE64-2302-42EA-8239-F2F0775CA5AD}"/>
          </ac:cxnSpMkLst>
        </pc:cxnChg>
        <pc:cxnChg chg="add del">
          <ac:chgData name="Badr Mohammed" userId="S::badr.mohammed@buseet.com::bcecfdbf-90be-4583-abaa-756214e4d4a3" providerId="AD" clId="Web-{2CEAAA36-5B55-4CD4-83A2-16E8F4CC6846}" dt="2022-05-31T17:51:38.287" v="621"/>
          <ac:cxnSpMkLst>
            <pc:docMk/>
            <pc:sldMk cId="3115459013" sldId="260"/>
            <ac:cxnSpMk id="17" creationId="{A24DAE64-2302-42EA-8239-F2F0775CA5AD}"/>
          </ac:cxnSpMkLst>
        </pc:cxnChg>
      </pc:sldChg>
      <pc:sldChg chg="addSp delSp modSp new">
        <pc:chgData name="Badr Mohammed" userId="S::badr.mohammed@buseet.com::bcecfdbf-90be-4583-abaa-756214e4d4a3" providerId="AD" clId="Web-{2CEAAA36-5B55-4CD4-83A2-16E8F4CC6846}" dt="2022-05-31T17:53:22.056" v="667" actId="1076"/>
        <pc:sldMkLst>
          <pc:docMk/>
          <pc:sldMk cId="3889622885" sldId="261"/>
        </pc:sldMkLst>
        <pc:spChg chg="mod">
          <ac:chgData name="Badr Mohammed" userId="S::badr.mohammed@buseet.com::bcecfdbf-90be-4583-abaa-756214e4d4a3" providerId="AD" clId="Web-{2CEAAA36-5B55-4CD4-83A2-16E8F4CC6846}" dt="2022-05-31T17:53:01.899" v="665" actId="20577"/>
          <ac:spMkLst>
            <pc:docMk/>
            <pc:sldMk cId="3889622885" sldId="261"/>
            <ac:spMk id="2" creationId="{053B528A-1E6F-E466-C655-7ED6B50E8647}"/>
          </ac:spMkLst>
        </pc:spChg>
        <pc:spChg chg="del">
          <ac:chgData name="Badr Mohammed" userId="S::badr.mohammed@buseet.com::bcecfdbf-90be-4583-abaa-756214e4d4a3" providerId="AD" clId="Web-{2CEAAA36-5B55-4CD4-83A2-16E8F4CC6846}" dt="2022-05-31T17:53:17.853" v="666"/>
          <ac:spMkLst>
            <pc:docMk/>
            <pc:sldMk cId="3889622885" sldId="261"/>
            <ac:spMk id="3" creationId="{F00B0684-B4A6-C0AC-5486-37BCD4EEBEA4}"/>
          </ac:spMkLst>
        </pc:spChg>
        <pc:picChg chg="add mod ord">
          <ac:chgData name="Badr Mohammed" userId="S::badr.mohammed@buseet.com::bcecfdbf-90be-4583-abaa-756214e4d4a3" providerId="AD" clId="Web-{2CEAAA36-5B55-4CD4-83A2-16E8F4CC6846}" dt="2022-05-31T17:53:22.056" v="667" actId="1076"/>
          <ac:picMkLst>
            <pc:docMk/>
            <pc:sldMk cId="3889622885" sldId="261"/>
            <ac:picMk id="4" creationId="{C06160CF-19D1-5268-71D9-428584335CCD}"/>
          </ac:picMkLst>
        </pc:picChg>
      </pc:sldChg>
      <pc:sldChg chg="addSp delSp modSp new">
        <pc:chgData name="Badr Mohammed" userId="S::badr.mohammed@buseet.com::bcecfdbf-90be-4583-abaa-756214e4d4a3" providerId="AD" clId="Web-{2CEAAA36-5B55-4CD4-83A2-16E8F4CC6846}" dt="2022-05-31T17:54:40.293" v="722" actId="1076"/>
        <pc:sldMkLst>
          <pc:docMk/>
          <pc:sldMk cId="2237308048" sldId="262"/>
        </pc:sldMkLst>
        <pc:spChg chg="mod">
          <ac:chgData name="Badr Mohammed" userId="S::badr.mohammed@buseet.com::bcecfdbf-90be-4583-abaa-756214e4d4a3" providerId="AD" clId="Web-{2CEAAA36-5B55-4CD4-83A2-16E8F4CC6846}" dt="2022-05-31T17:53:59.760" v="686" actId="20577"/>
          <ac:spMkLst>
            <pc:docMk/>
            <pc:sldMk cId="2237308048" sldId="262"/>
            <ac:spMk id="2" creationId="{457FDA88-A1ED-CCBD-BFE9-91B0ED05791F}"/>
          </ac:spMkLst>
        </pc:spChg>
        <pc:spChg chg="add del mod">
          <ac:chgData name="Badr Mohammed" userId="S::badr.mohammed@buseet.com::bcecfdbf-90be-4583-abaa-756214e4d4a3" providerId="AD" clId="Web-{2CEAAA36-5B55-4CD4-83A2-16E8F4CC6846}" dt="2022-05-31T17:54:29.871" v="719" actId="20577"/>
          <ac:spMkLst>
            <pc:docMk/>
            <pc:sldMk cId="2237308048" sldId="262"/>
            <ac:spMk id="3" creationId="{67BC61CF-516F-47A2-2FC6-028CBA0BDC8E}"/>
          </ac:spMkLst>
        </pc:spChg>
        <pc:picChg chg="add del mod ord">
          <ac:chgData name="Badr Mohammed" userId="S::badr.mohammed@buseet.com::bcecfdbf-90be-4583-abaa-756214e4d4a3" providerId="AD" clId="Web-{2CEAAA36-5B55-4CD4-83A2-16E8F4CC6846}" dt="2022-05-31T17:54:01.839" v="688"/>
          <ac:picMkLst>
            <pc:docMk/>
            <pc:sldMk cId="2237308048" sldId="262"/>
            <ac:picMk id="4" creationId="{61B79DBF-5D32-3652-C875-0A6DA34DDC9B}"/>
          </ac:picMkLst>
        </pc:picChg>
        <pc:picChg chg="add mod">
          <ac:chgData name="Badr Mohammed" userId="S::badr.mohammed@buseet.com::bcecfdbf-90be-4583-abaa-756214e4d4a3" providerId="AD" clId="Web-{2CEAAA36-5B55-4CD4-83A2-16E8F4CC6846}" dt="2022-05-31T17:54:40.293" v="722" actId="1076"/>
          <ac:picMkLst>
            <pc:docMk/>
            <pc:sldMk cId="2237308048" sldId="262"/>
            <ac:picMk id="5" creationId="{FBE1EBE6-0A49-2EDF-3076-9EBC4A8125C3}"/>
          </ac:picMkLst>
        </pc:picChg>
      </pc:sldChg>
      <pc:sldChg chg="addSp modSp new">
        <pc:chgData name="Badr Mohammed" userId="S::badr.mohammed@buseet.com::bcecfdbf-90be-4583-abaa-756214e4d4a3" providerId="AD" clId="Web-{2CEAAA36-5B55-4CD4-83A2-16E8F4CC6846}" dt="2022-05-31T18:01:55.931" v="868" actId="20577"/>
        <pc:sldMkLst>
          <pc:docMk/>
          <pc:sldMk cId="277871894" sldId="263"/>
        </pc:sldMkLst>
        <pc:spChg chg="mod">
          <ac:chgData name="Badr Mohammed" userId="S::badr.mohammed@buseet.com::bcecfdbf-90be-4583-abaa-756214e4d4a3" providerId="AD" clId="Web-{2CEAAA36-5B55-4CD4-83A2-16E8F4CC6846}" dt="2022-05-31T17:55:54.061" v="750" actId="20577"/>
          <ac:spMkLst>
            <pc:docMk/>
            <pc:sldMk cId="277871894" sldId="263"/>
            <ac:spMk id="2" creationId="{1CA0B3F3-AD05-0863-68FF-B1301B1F9C61}"/>
          </ac:spMkLst>
        </pc:spChg>
        <pc:spChg chg="mod">
          <ac:chgData name="Badr Mohammed" userId="S::badr.mohammed@buseet.com::bcecfdbf-90be-4583-abaa-756214e4d4a3" providerId="AD" clId="Web-{2CEAAA36-5B55-4CD4-83A2-16E8F4CC6846}" dt="2022-05-31T18:01:55.931" v="868" actId="20577"/>
          <ac:spMkLst>
            <pc:docMk/>
            <pc:sldMk cId="277871894" sldId="263"/>
            <ac:spMk id="3" creationId="{313BA80F-D65E-C4B7-B2CC-552FD25FC1F5}"/>
          </ac:spMkLst>
        </pc:spChg>
        <pc:spChg chg="add mod">
          <ac:chgData name="Badr Mohammed" userId="S::badr.mohammed@buseet.com::bcecfdbf-90be-4583-abaa-756214e4d4a3" providerId="AD" clId="Web-{2CEAAA36-5B55-4CD4-83A2-16E8F4CC6846}" dt="2022-05-31T17:57:40.798" v="819" actId="20577"/>
          <ac:spMkLst>
            <pc:docMk/>
            <pc:sldMk cId="277871894" sldId="263"/>
            <ac:spMk id="4" creationId="{88FAB894-28E9-5C8D-2A13-69E600FDF51C}"/>
          </ac:spMkLst>
        </pc:spChg>
      </pc:sldChg>
      <pc:sldMasterChg chg="modSp modSldLayout">
        <pc:chgData name="Badr Mohammed" userId="S::badr.mohammed@buseet.com::bcecfdbf-90be-4583-abaa-756214e4d4a3" providerId="AD" clId="Web-{2CEAAA36-5B55-4CD4-83A2-16E8F4CC6846}" dt="2022-05-31T17:48:11.562" v="533"/>
        <pc:sldMasterMkLst>
          <pc:docMk/>
          <pc:sldMasterMk cId="0" sldId="2147483648"/>
        </pc:sldMasterMkLst>
        <pc:spChg chg="mod">
          <ac:chgData name="Badr Mohammed" userId="S::badr.mohammed@buseet.com::bcecfdbf-90be-4583-abaa-756214e4d4a3" providerId="AD" clId="Web-{2CEAAA36-5B55-4CD4-83A2-16E8F4CC6846}" dt="2022-05-31T17:48:11.562" v="533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Badr Mohammed" userId="S::badr.mohammed@buseet.com::bcecfdbf-90be-4583-abaa-756214e4d4a3" providerId="AD" clId="Web-{2CEAAA36-5B55-4CD4-83A2-16E8F4CC6846}" dt="2022-05-31T17:48:11.562" v="533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Badr Mohammed" userId="S::badr.mohammed@buseet.com::bcecfdbf-90be-4583-abaa-756214e4d4a3" providerId="AD" clId="Web-{2CEAAA36-5B55-4CD4-83A2-16E8F4CC6846}" dt="2022-05-31T17:48:11.562" v="533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Badr Mohammed" userId="S::badr.mohammed@buseet.com::bcecfdbf-90be-4583-abaa-756214e4d4a3" providerId="AD" clId="Web-{2CEAAA36-5B55-4CD4-83A2-16E8F4CC6846}" dt="2022-05-31T17:48:11.562" v="533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Badr Mohammed" userId="S::badr.mohammed@buseet.com::bcecfdbf-90be-4583-abaa-756214e4d4a3" providerId="AD" clId="Web-{2CEAAA36-5B55-4CD4-83A2-16E8F4CC6846}" dt="2022-05-31T17:48:11.562" v="533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Badr Mohammed" userId="S::badr.mohammed@buseet.com::bcecfdbf-90be-4583-abaa-756214e4d4a3" providerId="AD" clId="Web-{2CEAAA36-5B55-4CD4-83A2-16E8F4CC6846}" dt="2022-05-31T17:48:11.562" v="533"/>
          <ac:spMkLst>
            <pc:docMk/>
            <pc:sldMasterMk cId="0" sldId="2147483648"/>
            <ac:spMk id="8" creationId="{00000000-0000-0000-0000-000000000000}"/>
          </ac:spMkLst>
        </pc:spChg>
        <pc:picChg chg="mod">
          <ac:chgData name="Badr Mohammed" userId="S::badr.mohammed@buseet.com::bcecfdbf-90be-4583-abaa-756214e4d4a3" providerId="AD" clId="Web-{2CEAAA36-5B55-4CD4-83A2-16E8F4CC6846}" dt="2022-05-31T17:48:11.562" v="533"/>
          <ac:picMkLst>
            <pc:docMk/>
            <pc:sldMasterMk cId="0" sldId="2147483648"/>
            <ac:picMk id="7" creationId="{00000000-0000-0000-0000-000000000000}"/>
          </ac:picMkLst>
        </pc:picChg>
        <pc:cxnChg chg="mod">
          <ac:chgData name="Badr Mohammed" userId="S::badr.mohammed@buseet.com::bcecfdbf-90be-4583-abaa-756214e4d4a3" providerId="AD" clId="Web-{2CEAAA36-5B55-4CD4-83A2-16E8F4CC6846}" dt="2022-05-31T17:48:11.562" v="533"/>
          <ac:cxnSpMkLst>
            <pc:docMk/>
            <pc:sldMasterMk cId="0" sldId="2147483648"/>
            <ac:cxnSpMk id="10" creationId="{00000000-0000-0000-0000-000000000000}"/>
          </ac:cxnSpMkLst>
        </pc:cxnChg>
        <pc:sldLayoutChg chg="modSp">
          <pc:chgData name="Badr Mohammed" userId="S::badr.mohammed@buseet.com::bcecfdbf-90be-4583-abaa-756214e4d4a3" providerId="AD" clId="Web-{2CEAAA36-5B55-4CD4-83A2-16E8F4CC6846}" dt="2022-05-31T17:48:11.562" v="533"/>
          <pc:sldLayoutMkLst>
            <pc:docMk/>
            <pc:sldMasterMk cId="0" sldId="2147483648"/>
            <pc:sldLayoutMk cId="0" sldId="2147483649"/>
          </pc:sldLayoutMkLst>
          <pc:spChg chg="mod">
            <ac:chgData name="Badr Mohammed" userId="S::badr.mohammed@buseet.com::bcecfdbf-90be-4583-abaa-756214e4d4a3" providerId="AD" clId="Web-{2CEAAA36-5B55-4CD4-83A2-16E8F4CC6846}" dt="2022-05-31T17:48:11.562" v="533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Badr Mohammed" userId="S::badr.mohammed@buseet.com::bcecfdbf-90be-4583-abaa-756214e4d4a3" providerId="AD" clId="Web-{2CEAAA36-5B55-4CD4-83A2-16E8F4CC6846}" dt="2022-05-31T17:48:11.562" v="533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spChg chg="mod">
            <ac:chgData name="Badr Mohammed" userId="S::badr.mohammed@buseet.com::bcecfdbf-90be-4583-abaa-756214e4d4a3" providerId="AD" clId="Web-{2CEAAA36-5B55-4CD4-83A2-16E8F4CC6846}" dt="2022-05-31T17:48:11.562" v="533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  <pc:spChg chg="mod">
            <ac:chgData name="Badr Mohammed" userId="S::badr.mohammed@buseet.com::bcecfdbf-90be-4583-abaa-756214e4d4a3" providerId="AD" clId="Web-{2CEAAA36-5B55-4CD4-83A2-16E8F4CC6846}" dt="2022-05-31T17:48:11.562" v="533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  <pc:cxnChg chg="mod">
            <ac:chgData name="Badr Mohammed" userId="S::badr.mohammed@buseet.com::bcecfdbf-90be-4583-abaa-756214e4d4a3" providerId="AD" clId="Web-{2CEAAA36-5B55-4CD4-83A2-16E8F4CC6846}" dt="2022-05-31T17:48:11.562" v="533"/>
            <ac:cxnSpMkLst>
              <pc:docMk/>
              <pc:sldMasterMk cId="0" sldId="2147483648"/>
              <pc:sldLayoutMk cId="0" sldId="2147483649"/>
              <ac:cxnSpMk id="15" creationId="{00000000-0000-0000-0000-000000000000}"/>
            </ac:cxnSpMkLst>
          </pc:cxnChg>
        </pc:sldLayoutChg>
        <pc:sldLayoutChg chg="modSp">
          <pc:chgData name="Badr Mohammed" userId="S::badr.mohammed@buseet.com::bcecfdbf-90be-4583-abaa-756214e4d4a3" providerId="AD" clId="Web-{2CEAAA36-5B55-4CD4-83A2-16E8F4CC6846}" dt="2022-05-31T17:48:11.562" v="533"/>
          <pc:sldLayoutMkLst>
            <pc:docMk/>
            <pc:sldMasterMk cId="0" sldId="2147483648"/>
            <pc:sldLayoutMk cId="0" sldId="2147483650"/>
          </pc:sldLayoutMkLst>
          <pc:cxnChg chg="mod">
            <ac:chgData name="Badr Mohammed" userId="S::badr.mohammed@buseet.com::bcecfdbf-90be-4583-abaa-756214e4d4a3" providerId="AD" clId="Web-{2CEAAA36-5B55-4CD4-83A2-16E8F4CC6846}" dt="2022-05-31T17:48:11.562" v="533"/>
            <ac:cxnSpMkLst>
              <pc:docMk/>
              <pc:sldMasterMk cId="0" sldId="2147483648"/>
              <pc:sldLayoutMk cId="0" sldId="2147483650"/>
              <ac:cxnSpMk id="33" creationId="{00000000-0000-0000-0000-000000000000}"/>
            </ac:cxnSpMkLst>
          </pc:cxnChg>
        </pc:sldLayoutChg>
        <pc:sldLayoutChg chg="modSp">
          <pc:chgData name="Badr Mohammed" userId="S::badr.mohammed@buseet.com::bcecfdbf-90be-4583-abaa-756214e4d4a3" providerId="AD" clId="Web-{2CEAAA36-5B55-4CD4-83A2-16E8F4CC6846}" dt="2022-05-31T17:48:11.562" v="533"/>
          <pc:sldLayoutMkLst>
            <pc:docMk/>
            <pc:sldMasterMk cId="0" sldId="2147483648"/>
            <pc:sldLayoutMk cId="0" sldId="2147483651"/>
          </pc:sldLayoutMkLst>
          <pc:spChg chg="mod">
            <ac:chgData name="Badr Mohammed" userId="S::badr.mohammed@buseet.com::bcecfdbf-90be-4583-abaa-756214e4d4a3" providerId="AD" clId="Web-{2CEAAA36-5B55-4CD4-83A2-16E8F4CC6846}" dt="2022-05-31T17:48:11.562" v="533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Badr Mohammed" userId="S::badr.mohammed@buseet.com::bcecfdbf-90be-4583-abaa-756214e4d4a3" providerId="AD" clId="Web-{2CEAAA36-5B55-4CD4-83A2-16E8F4CC6846}" dt="2022-05-31T17:48:11.562" v="533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cxnChg chg="mod">
            <ac:chgData name="Badr Mohammed" userId="S::badr.mohammed@buseet.com::bcecfdbf-90be-4583-abaa-756214e4d4a3" providerId="AD" clId="Web-{2CEAAA36-5B55-4CD4-83A2-16E8F4CC6846}" dt="2022-05-31T17:48:11.562" v="533"/>
            <ac:cxnSpMkLst>
              <pc:docMk/>
              <pc:sldMasterMk cId="0" sldId="2147483648"/>
              <pc:sldLayoutMk cId="0" sldId="2147483651"/>
              <ac:cxnSpMk id="15" creationId="{00000000-0000-0000-0000-000000000000}"/>
            </ac:cxnSpMkLst>
          </pc:cxnChg>
        </pc:sldLayoutChg>
        <pc:sldLayoutChg chg="modSp">
          <pc:chgData name="Badr Mohammed" userId="S::badr.mohammed@buseet.com::bcecfdbf-90be-4583-abaa-756214e4d4a3" providerId="AD" clId="Web-{2CEAAA36-5B55-4CD4-83A2-16E8F4CC6846}" dt="2022-05-31T17:48:11.562" v="533"/>
          <pc:sldLayoutMkLst>
            <pc:docMk/>
            <pc:sldMasterMk cId="0" sldId="2147483648"/>
            <pc:sldLayoutMk cId="0" sldId="2147483652"/>
          </pc:sldLayoutMkLst>
          <pc:spChg chg="mod">
            <ac:chgData name="Badr Mohammed" userId="S::badr.mohammed@buseet.com::bcecfdbf-90be-4583-abaa-756214e4d4a3" providerId="AD" clId="Web-{2CEAAA36-5B55-4CD4-83A2-16E8F4CC6846}" dt="2022-05-31T17:48:11.562" v="533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  <pc:spChg chg="mod">
            <ac:chgData name="Badr Mohammed" userId="S::badr.mohammed@buseet.com::bcecfdbf-90be-4583-abaa-756214e4d4a3" providerId="AD" clId="Web-{2CEAAA36-5B55-4CD4-83A2-16E8F4CC6846}" dt="2022-05-31T17:48:11.562" v="533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Badr Mohammed" userId="S::badr.mohammed@buseet.com::bcecfdbf-90be-4583-abaa-756214e4d4a3" providerId="AD" clId="Web-{2CEAAA36-5B55-4CD4-83A2-16E8F4CC6846}" dt="2022-05-31T17:48:11.562" v="533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cxnChg chg="mod">
            <ac:chgData name="Badr Mohammed" userId="S::badr.mohammed@buseet.com::bcecfdbf-90be-4583-abaa-756214e4d4a3" providerId="AD" clId="Web-{2CEAAA36-5B55-4CD4-83A2-16E8F4CC6846}" dt="2022-05-31T17:48:11.562" v="533"/>
            <ac:cxnSpMkLst>
              <pc:docMk/>
              <pc:sldMasterMk cId="0" sldId="2147483648"/>
              <pc:sldLayoutMk cId="0" sldId="2147483652"/>
              <ac:cxnSpMk id="35" creationId="{00000000-0000-0000-0000-000000000000}"/>
            </ac:cxnSpMkLst>
          </pc:cxnChg>
        </pc:sldLayoutChg>
        <pc:sldLayoutChg chg="modSp">
          <pc:chgData name="Badr Mohammed" userId="S::badr.mohammed@buseet.com::bcecfdbf-90be-4583-abaa-756214e4d4a3" providerId="AD" clId="Web-{2CEAAA36-5B55-4CD4-83A2-16E8F4CC6846}" dt="2022-05-31T17:48:11.562" v="533"/>
          <pc:sldLayoutMkLst>
            <pc:docMk/>
            <pc:sldMasterMk cId="0" sldId="2147483648"/>
            <pc:sldLayoutMk cId="0" sldId="2147483653"/>
          </pc:sldLayoutMkLst>
          <pc:spChg chg="mod">
            <ac:chgData name="Badr Mohammed" userId="S::badr.mohammed@buseet.com::bcecfdbf-90be-4583-abaa-756214e4d4a3" providerId="AD" clId="Web-{2CEAAA36-5B55-4CD4-83A2-16E8F4CC6846}" dt="2022-05-31T17:48:11.562" v="533"/>
            <ac:spMkLst>
              <pc:docMk/>
              <pc:sldMasterMk cId="0" sldId="2147483648"/>
              <pc:sldLayoutMk cId="0" sldId="2147483653"/>
              <ac:spMk id="2" creationId="{00000000-0000-0000-0000-000000000000}"/>
            </ac:spMkLst>
          </pc:spChg>
          <pc:spChg chg="mod">
            <ac:chgData name="Badr Mohammed" userId="S::badr.mohammed@buseet.com::bcecfdbf-90be-4583-abaa-756214e4d4a3" providerId="AD" clId="Web-{2CEAAA36-5B55-4CD4-83A2-16E8F4CC6846}" dt="2022-05-31T17:48:11.562" v="533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Badr Mohammed" userId="S::badr.mohammed@buseet.com::bcecfdbf-90be-4583-abaa-756214e4d4a3" providerId="AD" clId="Web-{2CEAAA36-5B55-4CD4-83A2-16E8F4CC6846}" dt="2022-05-31T17:48:11.562" v="533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Badr Mohammed" userId="S::badr.mohammed@buseet.com::bcecfdbf-90be-4583-abaa-756214e4d4a3" providerId="AD" clId="Web-{2CEAAA36-5B55-4CD4-83A2-16E8F4CC6846}" dt="2022-05-31T17:48:11.562" v="533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Badr Mohammed" userId="S::badr.mohammed@buseet.com::bcecfdbf-90be-4583-abaa-756214e4d4a3" providerId="AD" clId="Web-{2CEAAA36-5B55-4CD4-83A2-16E8F4CC6846}" dt="2022-05-31T17:48:11.562" v="533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  <pc:cxnChg chg="mod">
            <ac:chgData name="Badr Mohammed" userId="S::badr.mohammed@buseet.com::bcecfdbf-90be-4583-abaa-756214e4d4a3" providerId="AD" clId="Web-{2CEAAA36-5B55-4CD4-83A2-16E8F4CC6846}" dt="2022-05-31T17:48:11.562" v="533"/>
            <ac:cxnSpMkLst>
              <pc:docMk/>
              <pc:sldMasterMk cId="0" sldId="2147483648"/>
              <pc:sldLayoutMk cId="0" sldId="2147483653"/>
              <ac:cxnSpMk id="29" creationId="{00000000-0000-0000-0000-000000000000}"/>
            </ac:cxnSpMkLst>
          </pc:cxnChg>
        </pc:sldLayoutChg>
        <pc:sldLayoutChg chg="modSp">
          <pc:chgData name="Badr Mohammed" userId="S::badr.mohammed@buseet.com::bcecfdbf-90be-4583-abaa-756214e4d4a3" providerId="AD" clId="Web-{2CEAAA36-5B55-4CD4-83A2-16E8F4CC6846}" dt="2022-05-31T17:48:11.562" v="533"/>
          <pc:sldLayoutMkLst>
            <pc:docMk/>
            <pc:sldMasterMk cId="0" sldId="2147483648"/>
            <pc:sldLayoutMk cId="0" sldId="2147483654"/>
          </pc:sldLayoutMkLst>
          <pc:cxnChg chg="mod">
            <ac:chgData name="Badr Mohammed" userId="S::badr.mohammed@buseet.com::bcecfdbf-90be-4583-abaa-756214e4d4a3" providerId="AD" clId="Web-{2CEAAA36-5B55-4CD4-83A2-16E8F4CC6846}" dt="2022-05-31T17:48:11.562" v="533"/>
            <ac:cxnSpMkLst>
              <pc:docMk/>
              <pc:sldMasterMk cId="0" sldId="2147483648"/>
              <pc:sldLayoutMk cId="0" sldId="2147483654"/>
              <ac:cxnSpMk id="25" creationId="{00000000-0000-0000-0000-000000000000}"/>
            </ac:cxnSpMkLst>
          </pc:cxnChg>
        </pc:sldLayoutChg>
        <pc:sldLayoutChg chg="modSp">
          <pc:chgData name="Badr Mohammed" userId="S::badr.mohammed@buseet.com::bcecfdbf-90be-4583-abaa-756214e4d4a3" providerId="AD" clId="Web-{2CEAAA36-5B55-4CD4-83A2-16E8F4CC6846}" dt="2022-05-31T17:48:11.562" v="533"/>
          <pc:sldLayoutMkLst>
            <pc:docMk/>
            <pc:sldMasterMk cId="0" sldId="2147483648"/>
            <pc:sldLayoutMk cId="0" sldId="2147483656"/>
          </pc:sldLayoutMkLst>
          <pc:spChg chg="mod">
            <ac:chgData name="Badr Mohammed" userId="S::badr.mohammed@buseet.com::bcecfdbf-90be-4583-abaa-756214e4d4a3" providerId="AD" clId="Web-{2CEAAA36-5B55-4CD4-83A2-16E8F4CC6846}" dt="2022-05-31T17:48:11.562" v="533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Badr Mohammed" userId="S::badr.mohammed@buseet.com::bcecfdbf-90be-4583-abaa-756214e4d4a3" providerId="AD" clId="Web-{2CEAAA36-5B55-4CD4-83A2-16E8F4CC6846}" dt="2022-05-31T17:48:11.562" v="533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Badr Mohammed" userId="S::badr.mohammed@buseet.com::bcecfdbf-90be-4583-abaa-756214e4d4a3" providerId="AD" clId="Web-{2CEAAA36-5B55-4CD4-83A2-16E8F4CC6846}" dt="2022-05-31T17:48:11.562" v="533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cxnChg chg="mod">
            <ac:chgData name="Badr Mohammed" userId="S::badr.mohammed@buseet.com::bcecfdbf-90be-4583-abaa-756214e4d4a3" providerId="AD" clId="Web-{2CEAAA36-5B55-4CD4-83A2-16E8F4CC6846}" dt="2022-05-31T17:48:11.562" v="533"/>
            <ac:cxnSpMkLst>
              <pc:docMk/>
              <pc:sldMasterMk cId="0" sldId="2147483648"/>
              <pc:sldLayoutMk cId="0" sldId="2147483656"/>
              <ac:cxnSpMk id="17" creationId="{00000000-0000-0000-0000-000000000000}"/>
            </ac:cxnSpMkLst>
          </pc:cxnChg>
        </pc:sldLayoutChg>
        <pc:sldLayoutChg chg="modSp">
          <pc:chgData name="Badr Mohammed" userId="S::badr.mohammed@buseet.com::bcecfdbf-90be-4583-abaa-756214e4d4a3" providerId="AD" clId="Web-{2CEAAA36-5B55-4CD4-83A2-16E8F4CC6846}" dt="2022-05-31T17:48:11.562" v="533"/>
          <pc:sldLayoutMkLst>
            <pc:docMk/>
            <pc:sldMasterMk cId="0" sldId="2147483648"/>
            <pc:sldLayoutMk cId="0" sldId="2147483657"/>
          </pc:sldLayoutMkLst>
          <pc:spChg chg="mod">
            <ac:chgData name="Badr Mohammed" userId="S::badr.mohammed@buseet.com::bcecfdbf-90be-4583-abaa-756214e4d4a3" providerId="AD" clId="Web-{2CEAAA36-5B55-4CD4-83A2-16E8F4CC6846}" dt="2022-05-31T17:48:11.562" v="533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Badr Mohammed" userId="S::badr.mohammed@buseet.com::bcecfdbf-90be-4583-abaa-756214e4d4a3" providerId="AD" clId="Web-{2CEAAA36-5B55-4CD4-83A2-16E8F4CC6846}" dt="2022-05-31T17:48:11.562" v="533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Badr Mohammed" userId="S::badr.mohammed@buseet.com::bcecfdbf-90be-4583-abaa-756214e4d4a3" providerId="AD" clId="Web-{2CEAAA36-5B55-4CD4-83A2-16E8F4CC6846}" dt="2022-05-31T17:48:11.562" v="533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  <pc:spChg chg="mod">
            <ac:chgData name="Badr Mohammed" userId="S::badr.mohammed@buseet.com::bcecfdbf-90be-4583-abaa-756214e4d4a3" providerId="AD" clId="Web-{2CEAAA36-5B55-4CD4-83A2-16E8F4CC6846}" dt="2022-05-31T17:48:11.562" v="533"/>
            <ac:spMkLst>
              <pc:docMk/>
              <pc:sldMasterMk cId="0" sldId="2147483648"/>
              <pc:sldLayoutMk cId="0" sldId="2147483657"/>
              <ac:spMk id="5" creationId="{00000000-0000-0000-0000-000000000000}"/>
            </ac:spMkLst>
          </pc:spChg>
          <pc:spChg chg="mod">
            <ac:chgData name="Badr Mohammed" userId="S::badr.mohammed@buseet.com::bcecfdbf-90be-4583-abaa-756214e4d4a3" providerId="AD" clId="Web-{2CEAAA36-5B55-4CD4-83A2-16E8F4CC6846}" dt="2022-05-31T17:48:11.562" v="533"/>
            <ac:spMkLst>
              <pc:docMk/>
              <pc:sldMasterMk cId="0" sldId="2147483648"/>
              <pc:sldLayoutMk cId="0" sldId="2147483657"/>
              <ac:spMk id="6" creationId="{00000000-0000-0000-0000-000000000000}"/>
            </ac:spMkLst>
          </pc:spChg>
          <pc:grpChg chg="mod">
            <ac:chgData name="Badr Mohammed" userId="S::badr.mohammed@buseet.com::bcecfdbf-90be-4583-abaa-756214e4d4a3" providerId="AD" clId="Web-{2CEAAA36-5B55-4CD4-83A2-16E8F4CC6846}" dt="2022-05-31T17:48:11.562" v="533"/>
            <ac:grpSpMkLst>
              <pc:docMk/>
              <pc:sldMasterMk cId="0" sldId="2147483648"/>
              <pc:sldLayoutMk cId="0" sldId="2147483657"/>
              <ac:grpSpMk id="8" creationId="{00000000-0000-0000-0000-000000000000}"/>
            </ac:grpSpMkLst>
          </pc:grpChg>
          <pc:cxnChg chg="mod">
            <ac:chgData name="Badr Mohammed" userId="S::badr.mohammed@buseet.com::bcecfdbf-90be-4583-abaa-756214e4d4a3" providerId="AD" clId="Web-{2CEAAA36-5B55-4CD4-83A2-16E8F4CC6846}" dt="2022-05-31T17:48:11.562" v="533"/>
            <ac:cxnSpMkLst>
              <pc:docMk/>
              <pc:sldMasterMk cId="0" sldId="2147483648"/>
              <pc:sldLayoutMk cId="0" sldId="2147483657"/>
              <ac:cxnSpMk id="31" creationId="{00000000-0000-0000-0000-000000000000}"/>
            </ac:cxnSpMkLst>
          </pc:cxnChg>
        </pc:sldLayoutChg>
        <pc:sldLayoutChg chg="modSp">
          <pc:chgData name="Badr Mohammed" userId="S::badr.mohammed@buseet.com::bcecfdbf-90be-4583-abaa-756214e4d4a3" providerId="AD" clId="Web-{2CEAAA36-5B55-4CD4-83A2-16E8F4CC6846}" dt="2022-05-31T17:48:11.562" v="533"/>
          <pc:sldLayoutMkLst>
            <pc:docMk/>
            <pc:sldMasterMk cId="0" sldId="2147483648"/>
            <pc:sldLayoutMk cId="0" sldId="2147483658"/>
          </pc:sldLayoutMkLst>
          <pc:cxnChg chg="mod">
            <ac:chgData name="Badr Mohammed" userId="S::badr.mohammed@buseet.com::bcecfdbf-90be-4583-abaa-756214e4d4a3" providerId="AD" clId="Web-{2CEAAA36-5B55-4CD4-83A2-16E8F4CC6846}" dt="2022-05-31T17:48:11.562" v="533"/>
            <ac:cxnSpMkLst>
              <pc:docMk/>
              <pc:sldMasterMk cId="0" sldId="2147483648"/>
              <pc:sldLayoutMk cId="0" sldId="2147483658"/>
              <ac:cxnSpMk id="26" creationId="{00000000-0000-0000-0000-000000000000}"/>
            </ac:cxnSpMkLst>
          </pc:cxnChg>
        </pc:sldLayoutChg>
        <pc:sldLayoutChg chg="modSp">
          <pc:chgData name="Badr Mohammed" userId="S::badr.mohammed@buseet.com::bcecfdbf-90be-4583-abaa-756214e4d4a3" providerId="AD" clId="Web-{2CEAAA36-5B55-4CD4-83A2-16E8F4CC6846}" dt="2022-05-31T17:48:11.562" v="533"/>
          <pc:sldLayoutMkLst>
            <pc:docMk/>
            <pc:sldMasterMk cId="0" sldId="2147483648"/>
            <pc:sldLayoutMk cId="0" sldId="2147483659"/>
          </pc:sldLayoutMkLst>
          <pc:spChg chg="mod">
            <ac:chgData name="Badr Mohammed" userId="S::badr.mohammed@buseet.com::bcecfdbf-90be-4583-abaa-756214e4d4a3" providerId="AD" clId="Web-{2CEAAA36-5B55-4CD4-83A2-16E8F4CC6846}" dt="2022-05-31T17:48:11.562" v="533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Badr Mohammed" userId="S::badr.mohammed@buseet.com::bcecfdbf-90be-4583-abaa-756214e4d4a3" providerId="AD" clId="Web-{2CEAAA36-5B55-4CD4-83A2-16E8F4CC6846}" dt="2022-05-31T17:48:11.562" v="533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  <pc:cxnChg chg="mod">
            <ac:chgData name="Badr Mohammed" userId="S::badr.mohammed@buseet.com::bcecfdbf-90be-4583-abaa-756214e4d4a3" providerId="AD" clId="Web-{2CEAAA36-5B55-4CD4-83A2-16E8F4CC6846}" dt="2022-05-31T17:48:11.562" v="533"/>
            <ac:cxnSpMkLst>
              <pc:docMk/>
              <pc:sldMasterMk cId="0" sldId="2147483648"/>
              <pc:sldLayoutMk cId="0" sldId="2147483659"/>
              <ac:cxnSpMk id="15" creationId="{00000000-0000-0000-0000-000000000000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802299"/>
            <a:ext cx="6477805" cy="2541431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3531205"/>
            <a:ext cx="6477804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329308"/>
            <a:ext cx="3730436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798973"/>
            <a:ext cx="608264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798974"/>
            <a:ext cx="121180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798974"/>
            <a:ext cx="5871623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756130"/>
            <a:ext cx="6482366" cy="1887950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3806196"/>
            <a:ext cx="6472835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3804985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804890"/>
            <a:ext cx="7204226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2010879"/>
            <a:ext cx="348386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2017343"/>
            <a:ext cx="348386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804164"/>
            <a:ext cx="7205746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2019550"/>
            <a:ext cx="348386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824270"/>
            <a:ext cx="348386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2023004"/>
            <a:ext cx="348386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821491"/>
            <a:ext cx="348386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798973"/>
            <a:ext cx="2454824" cy="2247117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798974"/>
            <a:ext cx="4509353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3205492"/>
            <a:ext cx="2456260" cy="2248181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3205491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482171"/>
            <a:ext cx="3055900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1129513"/>
            <a:ext cx="4149246" cy="1830584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1122543"/>
            <a:ext cx="209337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3145992"/>
            <a:ext cx="4143303" cy="2003742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5469857"/>
            <a:ext cx="4145513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318641"/>
            <a:ext cx="41557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3143605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804520"/>
            <a:ext cx="720245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2015733"/>
            <a:ext cx="7202456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330370"/>
            <a:ext cx="26255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329308"/>
            <a:ext cx="445412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798973"/>
            <a:ext cx="608264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Mentor Task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68580" tIns="68580" rIns="68580" bIns="68580" rtlCol="0" anchor="t">
            <a:normAutofit fontScale="77500" lnSpcReduction="20000"/>
          </a:bodyPr>
          <a:lstStyle/>
          <a:p>
            <a:pPr algn="ctr"/>
            <a:r>
              <a:rPr lang="en-US" b="1" dirty="0"/>
              <a:t>Weather Forecast</a:t>
            </a:r>
            <a:endParaRPr lang="en-US" dirty="0"/>
          </a:p>
          <a:p>
            <a:pPr algn="ctr"/>
            <a:br>
              <a:rPr lang="en-US" dirty="0"/>
            </a:b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B3F3-AD05-0863-68FF-B1301B1F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j-lt"/>
                <a:cs typeface="+mj-lt"/>
              </a:rPr>
              <a:t>Steps to get weather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BA80F-D65E-C4B7-B2CC-552FD25FC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Detect user’s geographical location</a:t>
            </a:r>
          </a:p>
          <a:p>
            <a:r>
              <a:rPr lang="en-US" dirty="0">
                <a:ea typeface="+mn-lt"/>
                <a:cs typeface="+mn-lt"/>
              </a:rPr>
              <a:t>Fetch capital weather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Fetch all cities within this Country</a:t>
            </a:r>
          </a:p>
          <a:p>
            <a:r>
              <a:rPr lang="en-US" dirty="0">
                <a:ea typeface="+mn-lt"/>
                <a:cs typeface="+mn-lt"/>
              </a:rPr>
              <a:t>Fetch Image for every State from </a:t>
            </a:r>
            <a:r>
              <a:rPr lang="en-US" dirty="0" err="1">
                <a:ea typeface="+mn-lt"/>
                <a:cs typeface="+mn-lt"/>
              </a:rPr>
              <a:t>wikipedia</a:t>
            </a:r>
            <a:endParaRPr lang="en-US" dirty="0" err="1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AB894-28E9-5C8D-2A13-69E600FDF51C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97FA-CC4C-141D-50A1-A70DCAE4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Check the temperature now.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1B1E-ACE4-6127-585B-D9087314A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5" y="2259447"/>
            <a:ext cx="7218113" cy="2697562"/>
          </a:xfrm>
        </p:spPr>
        <p:txBody>
          <a:bodyPr/>
          <a:lstStyle/>
          <a:p>
            <a:r>
              <a:rPr lang="en-US" dirty="0"/>
              <a:t>Show temperature, location(city/country),current date time and status </a:t>
            </a:r>
            <a:endParaRPr lang="en-US"/>
          </a:p>
          <a:p>
            <a:r>
              <a:rPr lang="en-US" dirty="0"/>
              <a:t>Note: default photo of city is fetched from </a:t>
            </a:r>
            <a:r>
              <a:rPr lang="en-US" dirty="0">
                <a:ea typeface="+mn-lt"/>
                <a:cs typeface="+mn-lt"/>
              </a:rPr>
              <a:t>Wikipedia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A4D85-CC20-CF45-F9D1-DAABCCA247A4}"/>
              </a:ext>
            </a:extLst>
          </p:cNvPr>
          <p:cNvSpPr txBox="1"/>
          <p:nvPr/>
        </p:nvSpPr>
        <p:spPr>
          <a:xfrm>
            <a:off x="8242627" y="2927677"/>
            <a:ext cx="710004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071F3-C206-E9CB-5549-151CD10108C7}"/>
              </a:ext>
            </a:extLst>
          </p:cNvPr>
          <p:cNvSpPr txBox="1"/>
          <p:nvPr/>
        </p:nvSpPr>
        <p:spPr>
          <a:xfrm flipV="1">
            <a:off x="3757613" y="3748861"/>
            <a:ext cx="2057400" cy="4289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350" dirty="0"/>
          </a:p>
        </p:txBody>
      </p:sp>
      <p:pic>
        <p:nvPicPr>
          <p:cNvPr id="14" name="Picture 14" descr="A picture containing outdoor, sky, water, boat&#10;&#10;Description automatically generated">
            <a:extLst>
              <a:ext uri="{FF2B5EF4-FFF2-40B4-BE49-F238E27FC236}">
                <a16:creationId xmlns:a16="http://schemas.microsoft.com/office/drawing/2014/main" id="{C1B84C5D-F3FA-5125-E7C6-59AD518CC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21" y="3109316"/>
            <a:ext cx="7333988" cy="22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8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6EF9-57B0-4D1A-95F7-A240B2E2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Climate Averages(history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9B45B-DEDF-0E6A-1646-59FD669FE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5" y="2251618"/>
            <a:ext cx="7202456" cy="2705391"/>
          </a:xfrm>
        </p:spPr>
        <p:txBody>
          <a:bodyPr/>
          <a:lstStyle/>
          <a:p>
            <a:r>
              <a:rPr lang="en-US" dirty="0"/>
              <a:t>Drawing using native d3.js library</a:t>
            </a:r>
          </a:p>
          <a:p>
            <a:r>
              <a:rPr lang="en-US" dirty="0"/>
              <a:t>Y axis </a:t>
            </a:r>
            <a:r>
              <a:rPr lang="en-US" dirty="0">
                <a:ea typeface="+mn-lt"/>
                <a:cs typeface="+mn-lt"/>
              </a:rPr>
              <a:t>represent</a:t>
            </a:r>
            <a:r>
              <a:rPr lang="en-US" dirty="0">
                <a:latin typeface="Gill Sans MT"/>
              </a:rPr>
              <a:t> </a:t>
            </a:r>
            <a:r>
              <a:rPr lang="en" dirty="0">
                <a:latin typeface="Consolas"/>
              </a:rPr>
              <a:t>average temperature for every month</a:t>
            </a:r>
          </a:p>
          <a:p>
            <a:r>
              <a:rPr lang="en" dirty="0">
                <a:latin typeface="Consolas"/>
              </a:rPr>
              <a:t>X axis </a:t>
            </a:r>
            <a:r>
              <a:rPr lang="en" dirty="0">
                <a:ea typeface="+mn-lt"/>
                <a:cs typeface="+mn-lt"/>
              </a:rPr>
              <a:t>represent month name </a:t>
            </a:r>
          </a:p>
          <a:p>
            <a:endParaRPr lang="en" dirty="0">
              <a:latin typeface="Consolas"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73FC479-00D1-F205-14F8-88FE5921C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62" y="3390615"/>
            <a:ext cx="7521878" cy="1947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72CCC5-0841-B2D2-F949-6249348C5024}"/>
              </a:ext>
            </a:extLst>
          </p:cNvPr>
          <p:cNvSpPr txBox="1"/>
          <p:nvPr/>
        </p:nvSpPr>
        <p:spPr>
          <a:xfrm>
            <a:off x="3543301" y="3257550"/>
            <a:ext cx="20573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20099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43C6-18D1-4E92-CA4C-3328F307C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Climate Averages(history data)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8893-0A63-9472-836C-9BDEA0090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4" y="2015734"/>
            <a:ext cx="3121916" cy="3450613"/>
          </a:xfrm>
        </p:spPr>
        <p:txBody>
          <a:bodyPr>
            <a:normAutofit/>
          </a:bodyPr>
          <a:lstStyle/>
          <a:p>
            <a:r>
              <a:rPr lang="en-US" dirty="0"/>
              <a:t>Also you can see full details in table</a:t>
            </a:r>
          </a:p>
          <a:p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D04BD24-7B70-2FE1-68A7-2F069137B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808" y="2020387"/>
            <a:ext cx="3720332" cy="344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7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22E2-5C64-E8A7-7B84-29BD201A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hourly weather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02C3-553B-F90C-BDB8-ABC8ACB2C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View temp in every hour in current day</a:t>
            </a:r>
          </a:p>
          <a:p>
            <a:r>
              <a:rPr lang="en-US" dirty="0"/>
              <a:t>Y axis </a:t>
            </a:r>
            <a:r>
              <a:rPr lang="en-US" dirty="0">
                <a:ea typeface="+mn-lt"/>
                <a:cs typeface="+mn-lt"/>
              </a:rPr>
              <a:t>represents temp, X axis represents hour</a:t>
            </a: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43C427D2-2AD0-4C12-AA18-622C8AEE9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3020365"/>
            <a:ext cx="8453120" cy="284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5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528A-1E6F-E466-C655-7ED6B50E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About Weather</a:t>
            </a:r>
          </a:p>
        </p:txBody>
      </p:sp>
      <p:pic>
        <p:nvPicPr>
          <p:cNvPr id="4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06160CF-19D1-5268-71D9-428584335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784" y="2046213"/>
            <a:ext cx="7044257" cy="3450613"/>
          </a:xfrm>
        </p:spPr>
      </p:pic>
    </p:spTree>
    <p:extLst>
      <p:ext uri="{BB962C8B-B14F-4D97-AF65-F5344CB8AC3E}">
        <p14:creationId xmlns:p14="http://schemas.microsoft.com/office/powerpoint/2010/main" val="388962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DA88-A1ED-CCBD-BFE9-91B0ED05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Or Select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C61CF-516F-47A2-2FC6-028CBA0BD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 we Will Select Capital of your Country</a:t>
            </a:r>
          </a:p>
          <a:p>
            <a:endParaRPr lang="en-US" dirty="0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E1EBE6-0A49-2EDF-3076-9EBC4A812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600569"/>
            <a:ext cx="2743200" cy="33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80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Gallery</vt:lpstr>
      <vt:lpstr>Mentor Task</vt:lpstr>
      <vt:lpstr>Steps to get weather </vt:lpstr>
      <vt:lpstr>Check the temperature now.</vt:lpstr>
      <vt:lpstr>Climate Averages(history data)</vt:lpstr>
      <vt:lpstr>Climate Averages(history data) </vt:lpstr>
      <vt:lpstr>hourly weather</vt:lpstr>
      <vt:lpstr>More Details About Weather</vt:lpstr>
      <vt:lpstr>Search Or Select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204</cp:revision>
  <dcterms:created xsi:type="dcterms:W3CDTF">2022-05-31T17:24:18Z</dcterms:created>
  <dcterms:modified xsi:type="dcterms:W3CDTF">2022-05-31T18:01:59Z</dcterms:modified>
</cp:coreProperties>
</file>