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4"/>
  </p:normalViewPr>
  <p:slideViewPr>
    <p:cSldViewPr snapToGrid="0">
      <p:cViewPr varScale="1">
        <p:scale>
          <a:sx n="105" d="100"/>
          <a:sy n="105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F881-C925-C4A4-4F61-5698F5676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88D9B-69A9-D7B8-92D3-26918FB9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80524-346A-3635-296E-9E9AC25F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732E6-CB9B-8C64-8807-4164B00D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794C9-55E2-A03D-F626-D20949AC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8797-5691-7E4B-0983-3ECD6E17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6BFC0-FAE7-9282-0B0B-508383049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7E02-194F-F9D5-5594-6ADE90F8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E1E2-0B22-D8AA-AA27-4FEB564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0B4A9-E96B-BBC3-2288-15EB7C48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55630-AA9A-BDCB-8886-F127E30ED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23A9D-D698-9367-100E-BFF4FC62D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EC066-C738-15E3-F70D-8D6FAAB3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B8A7-0C51-D97F-70B4-A6AC569E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AA28B-3CB0-D90F-5B1F-65E27BAC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964E-B1E9-343A-9D6B-3C387103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94B9-F0DE-147C-1D32-DA5D6D75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C4B3C-F53F-7996-4BA7-F0041A58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17B5-5D07-C461-4DC9-62F0D361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1B0A-65B6-98B3-F559-4A949ACC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4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0D8B-A9CF-9147-22C3-3ECD46A0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6064B-44A9-BE76-4914-FC504D70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0DB90-61B5-6A87-24A4-3F9F4E7A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43535-BE80-B401-B09B-4742A365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F211E-4DB3-084A-BAB6-40BD48EC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AE37-23D2-B53F-FA1C-8A32662A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7183-C8F9-2157-4DD0-7F5D4D5F3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421DA-C213-1DE7-78CE-2BF4349FF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16816-5011-D70E-B4C8-5B58C900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8153D-6FC0-F417-60FC-A6EBE48A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9EF62-D794-D17D-237F-1D8F5BE7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4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D232-AFC8-0A6D-4A76-73627375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6444C-E20B-0613-C211-6F2E95B2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8567-D5D4-57CE-E03C-BB76B9275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64D50-BDEB-75D0-CFD5-F034BEFEA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17456-E87A-B8A1-5964-D10E71C7C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5278B-580D-1637-B639-287D1AC8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A17CD-DAE9-9145-34D8-00BF11E2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8B6F8-ECF8-163E-F4C7-E75C4D6F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706F-B7DC-D92C-3CE3-82C25F3C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E85D2-9B75-CCC3-98BD-F4329727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24B28-9CAA-9655-2259-EC5B9E37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D2EE-E336-2D26-DB7F-798176FE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E8FA9-3A04-5FD9-32E9-D48EE811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F1531-5BDB-D23D-CDED-B02C08255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C22BF-8A80-C1BF-7AE1-A8B0374C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CC2-E2F0-B9CD-5D61-EE44FD9A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00F1-5F1D-1522-59EC-D4A6BEAC5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DD156-CABB-A843-6936-BC869C6D8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ECDC2-C0FD-86BA-026B-B34285F2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03D5-F5F8-13E3-E718-392EB917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79A97-4DE7-4DF1-231B-3BD52F45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2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BBB3-2091-089C-D819-F1BA5AFF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1EF7-68F4-ED8E-99E5-FA42BD26C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00CC4-A188-675B-3124-49507FC50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8F052-A36F-CD71-307B-0F673156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3C73F-B118-9D88-1657-3C6A89C8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4411-0713-838F-41FC-68FB70C7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E81ED-BDD6-2775-E6A7-F4107F2B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42BD1-0BD5-356D-D34E-44D46A98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A19F1-4861-D8E9-C532-96F94B1BF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47516-6CBD-DB49-B3E2-6297BDDD1F70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B19C-E93A-009A-3FCE-60B530CCC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C693-16EB-52B5-EC6D-6FC020164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9D53C-3770-CE4D-B64C-7E62B1BAE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917DF9-0DE7-1B3F-6F67-FB0019C4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" y="2971378"/>
            <a:ext cx="1946910" cy="396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72E9E-9B1C-BABB-15C5-1F1BC6AF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48" y="308317"/>
            <a:ext cx="1167310" cy="926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B7FA64-A7B8-8F69-097D-A3C2D17AC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113" y="2849267"/>
            <a:ext cx="1747481" cy="706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E71326-8BA7-F2A4-E9CA-6CA5BCB3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47" y="4983829"/>
            <a:ext cx="939197" cy="909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81D586-6CD9-F216-BBF6-669519594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751" y="2857261"/>
            <a:ext cx="2248408" cy="5349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49072D-8440-8184-048C-DD5EFBCAF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7402" y="2885441"/>
            <a:ext cx="1292259" cy="482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7D08661-6CAA-4F71-21DF-E5640B6E95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9661" y="2224175"/>
            <a:ext cx="1852339" cy="404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E6D87B-7CF1-810D-54B4-93FAA8A2FC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1855" y="2779336"/>
            <a:ext cx="1244491" cy="9520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FAE05E-98F4-9D13-3485-84F7288D66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6615" y="4983829"/>
            <a:ext cx="1137793" cy="9915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BE8752-66AD-6BC7-EF4D-6912B3B1AC98}"/>
              </a:ext>
            </a:extLst>
          </p:cNvPr>
          <p:cNvSpPr txBox="1"/>
          <p:nvPr/>
        </p:nvSpPr>
        <p:spPr>
          <a:xfrm>
            <a:off x="4289044" y="6151286"/>
            <a:ext cx="33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B8F60C7-E87F-9E36-45DB-23CBB77BB5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6615" y="335165"/>
            <a:ext cx="649176" cy="8673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DEA32F-4AB7-833A-ECFA-9ECD7A627D97}"/>
              </a:ext>
            </a:extLst>
          </p:cNvPr>
          <p:cNvSpPr txBox="1"/>
          <p:nvPr/>
        </p:nvSpPr>
        <p:spPr>
          <a:xfrm>
            <a:off x="137923" y="3626598"/>
            <a:ext cx="1946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NYC Parking Violations Data </a:t>
            </a:r>
          </a:p>
          <a:p>
            <a:r>
              <a:rPr lang="en-US" dirty="0"/>
              <a:t>(~ 50M)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A8E148-9742-5DBF-0AEA-10A8E5A8389F}"/>
              </a:ext>
            </a:extLst>
          </p:cNvPr>
          <p:cNvCxnSpPr>
            <a:cxnSpLocks/>
          </p:cNvCxnSpPr>
          <p:nvPr/>
        </p:nvCxnSpPr>
        <p:spPr>
          <a:xfrm>
            <a:off x="4445464" y="3155334"/>
            <a:ext cx="528066" cy="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2569D2-321F-5D7E-5126-1E1A0DE4C1AC}"/>
              </a:ext>
            </a:extLst>
          </p:cNvPr>
          <p:cNvCxnSpPr>
            <a:cxnSpLocks/>
          </p:cNvCxnSpPr>
          <p:nvPr/>
        </p:nvCxnSpPr>
        <p:spPr>
          <a:xfrm>
            <a:off x="2108554" y="3162131"/>
            <a:ext cx="528066" cy="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88D753-A4C6-69C1-374E-7846CEB69056}"/>
              </a:ext>
            </a:extLst>
          </p:cNvPr>
          <p:cNvCxnSpPr>
            <a:cxnSpLocks/>
          </p:cNvCxnSpPr>
          <p:nvPr/>
        </p:nvCxnSpPr>
        <p:spPr>
          <a:xfrm>
            <a:off x="5792312" y="3147340"/>
            <a:ext cx="528066" cy="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B9FA5D-10A2-7F00-44DF-31A3ED18A836}"/>
              </a:ext>
            </a:extLst>
          </p:cNvPr>
          <p:cNvCxnSpPr>
            <a:cxnSpLocks/>
          </p:cNvCxnSpPr>
          <p:nvPr/>
        </p:nvCxnSpPr>
        <p:spPr>
          <a:xfrm>
            <a:off x="8519336" y="3113248"/>
            <a:ext cx="528066" cy="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0BF84B-ABCA-C4BC-4851-67BA8C03D92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339661" y="2779336"/>
            <a:ext cx="528066" cy="34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C588BEC-53F7-9B00-B4E8-920F1BE89BC8}"/>
              </a:ext>
            </a:extLst>
          </p:cNvPr>
          <p:cNvSpPr/>
          <p:nvPr/>
        </p:nvSpPr>
        <p:spPr>
          <a:xfrm>
            <a:off x="2485011" y="133710"/>
            <a:ext cx="7854650" cy="65963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125C0B-8C26-6815-4F1F-6A0496BA0993}"/>
              </a:ext>
            </a:extLst>
          </p:cNvPr>
          <p:cNvSpPr txBox="1"/>
          <p:nvPr/>
        </p:nvSpPr>
        <p:spPr>
          <a:xfrm>
            <a:off x="9072667" y="3507069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BCCB8D-63CD-10CB-FF82-BA92FCEDFA35}"/>
              </a:ext>
            </a:extLst>
          </p:cNvPr>
          <p:cNvCxnSpPr>
            <a:cxnSpLocks/>
          </p:cNvCxnSpPr>
          <p:nvPr/>
        </p:nvCxnSpPr>
        <p:spPr>
          <a:xfrm>
            <a:off x="3621024" y="3731362"/>
            <a:ext cx="978426" cy="29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7E826E-3265-D378-7DD2-A234C1792250}"/>
              </a:ext>
            </a:extLst>
          </p:cNvPr>
          <p:cNvCxnSpPr>
            <a:cxnSpLocks/>
          </p:cNvCxnSpPr>
          <p:nvPr/>
        </p:nvCxnSpPr>
        <p:spPr>
          <a:xfrm flipV="1">
            <a:off x="6412336" y="3650526"/>
            <a:ext cx="980619" cy="370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BA3F8E-DA26-F93C-A662-7B0882EA43A1}"/>
              </a:ext>
            </a:extLst>
          </p:cNvPr>
          <p:cNvSpPr txBox="1"/>
          <p:nvPr/>
        </p:nvSpPr>
        <p:spPr>
          <a:xfrm>
            <a:off x="4853296" y="3989175"/>
            <a:ext cx="161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&amp; Load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6C18B3-A59A-55E8-92C4-8DDDA8E15F6D}"/>
              </a:ext>
            </a:extLst>
          </p:cNvPr>
          <p:cNvSpPr txBox="1"/>
          <p:nvPr/>
        </p:nvSpPr>
        <p:spPr>
          <a:xfrm>
            <a:off x="10409276" y="3507405"/>
            <a:ext cx="1655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Visualization, Dashboard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347963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Badreesh Shetty</dc:creator>
  <cp:lastModifiedBy>Badreesh Shetty</cp:lastModifiedBy>
  <cp:revision>1</cp:revision>
  <dcterms:created xsi:type="dcterms:W3CDTF">2024-07-15T00:39:37Z</dcterms:created>
  <dcterms:modified xsi:type="dcterms:W3CDTF">2024-07-15T13:38:38Z</dcterms:modified>
</cp:coreProperties>
</file>