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0" r:id="rId4"/>
    <p:sldId id="259" r:id="rId5"/>
    <p:sldId id="266" r:id="rId6"/>
    <p:sldId id="265" r:id="rId7"/>
    <p:sldId id="270" r:id="rId8"/>
    <p:sldId id="261" r:id="rId9"/>
    <p:sldId id="271" r:id="rId10"/>
    <p:sldId id="272" r:id="rId11"/>
    <p:sldId id="273" r:id="rId12"/>
    <p:sldId id="276" r:id="rId13"/>
    <p:sldId id="267" r:id="rId14"/>
    <p:sldId id="268" r:id="rId15"/>
    <p:sldId id="269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151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DCDBC-8ABE-4D74-B285-23EC342A425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1A73F-2613-4C6D-AE5A-AEC8579B00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A73F-2613-4C6D-AE5A-AEC8579B009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Online car rental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332358" cy="3318136"/>
          </a:xfrm>
        </p:spPr>
        <p:txBody>
          <a:bodyPr/>
          <a:lstStyle/>
          <a:p>
            <a:r>
              <a:rPr lang="en-US" dirty="0" smtClean="0"/>
              <a:t> K P BADRI</a:t>
            </a:r>
          </a:p>
          <a:p>
            <a:r>
              <a:rPr lang="en-US" dirty="0" smtClean="0"/>
              <a:t>192111179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CSA3731- SOFTWARE TESTING FOR ANDROID APPLICATONS</a:t>
            </a:r>
          </a:p>
          <a:p>
            <a:r>
              <a:rPr lang="en-US" dirty="0" smtClean="0"/>
              <a:t>DATE :- 31/01/2023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APPIUM SERVER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057400"/>
            <a:ext cx="7239000" cy="330834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APPIUM SERVER INSPECTOR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98211"/>
            <a:ext cx="7239000" cy="306966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7239000" cy="1143000"/>
          </a:xfrm>
        </p:spPr>
        <p:txBody>
          <a:bodyPr/>
          <a:lstStyle/>
          <a:p>
            <a:r>
              <a:rPr lang="en-US" dirty="0" smtClean="0"/>
              <a:t>  code</a:t>
            </a:r>
            <a:endParaRPr lang="en-US" dirty="0"/>
          </a:p>
        </p:txBody>
      </p:sp>
      <p:pic>
        <p:nvPicPr>
          <p:cNvPr id="4" name="Content Placeholder 3" descr="Screenshot (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6625"/>
            <a:ext cx="7150506" cy="593137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endParaRPr lang="en-US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62200"/>
            <a:ext cx="7239000" cy="3069665"/>
          </a:xfrm>
        </p:spPr>
      </p:pic>
      <p:pic>
        <p:nvPicPr>
          <p:cNvPr id="10" name="Picture 9" descr="Screenshot (1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362200"/>
            <a:ext cx="1478858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14600"/>
            <a:ext cx="7239000" cy="3069665"/>
          </a:xfrm>
        </p:spPr>
      </p:pic>
      <p:pic>
        <p:nvPicPr>
          <p:cNvPr id="7" name="Picture 6" descr="Screenshot (1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514600"/>
            <a:ext cx="1475364" cy="29863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286000"/>
            <a:ext cx="7239000" cy="3069665"/>
          </a:xfrm>
        </p:spPr>
      </p:pic>
      <p:pic>
        <p:nvPicPr>
          <p:cNvPr id="7" name="Picture 6" descr="Screenshot (1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286000"/>
            <a:ext cx="1533172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7239000" cy="1143000"/>
          </a:xfrm>
        </p:spPr>
        <p:txBody>
          <a:bodyPr/>
          <a:lstStyle/>
          <a:p>
            <a:r>
              <a:rPr lang="en-US" dirty="0" smtClean="0"/>
              <a:t>TEST CASE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8392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  <a:endParaRPr lang="en-IN" sz="1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914400"/>
          <a:ext cx="80010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0"/>
                <a:gridCol w="1295400"/>
              </a:tblGrid>
              <a:tr h="306050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</a:tr>
              <a:tr h="53558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Verify if a user/admin is able to login with valid username and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   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positive </a:t>
                      </a:r>
                      <a:endParaRPr lang="en-US" dirty="0"/>
                    </a:p>
                  </a:txBody>
                  <a:tcPr/>
                </a:tc>
              </a:tr>
              <a:tr h="765126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Verify if a user/admin is not able to login with valid username and 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   invalid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                                              </a:t>
                      </a:r>
                      <a:r>
                        <a:rPr lang="en-IN" sz="18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negative</a:t>
                      </a:r>
                      <a:endParaRPr lang="en-IN" sz="1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535588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Verify the forgot password functionality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(positive)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06050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Verify the message for invalid login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(positive)</a:t>
                      </a:r>
                      <a:endParaRPr lang="en-US" dirty="0"/>
                    </a:p>
                  </a:txBody>
                  <a:tcPr/>
                </a:tc>
              </a:tr>
              <a:tr h="306050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Verify the not remember me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(negative)</a:t>
                      </a:r>
                      <a:endParaRPr lang="en-US" dirty="0"/>
                    </a:p>
                  </a:txBody>
                  <a:tcPr/>
                </a:tc>
              </a:tr>
              <a:tr h="535588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Verify if user is able to login with a new password only after he/she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   changed the password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(negative)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5588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Verify the admin is able to select cars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(positive)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5588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Verify the user is able to see available cars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(positive)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testing of rental car app has been executed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succesfully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after testing all the “test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cases”it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has been working good with user friendly environment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the above testing, we can conclude the working abilities of the rental car app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relaiabilty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app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1143000"/>
          </a:xfrm>
        </p:spPr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239000" cy="48463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flow chart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concept map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cases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 tools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case outcome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6096000" cy="33435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app is to make the car booking easy and it gives the option to select the particular car if its available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app helps in segregate the cars based on the lower level to higher level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app helps in booking rental cars at anytime from your surroundings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app gives a separate user portal to use it individually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application is secured and easy to book rental cars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Self driving availability is there if needed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391400" cy="4638984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process we use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test this app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need to need to install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intelij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idea to create an project and make operations to clone version of app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we use the test cases one-by-one and conclude the results to the test cases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testing we suggest the conclusion that some additional idea implementation in the app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4" name="Content Placeholder 3" descr="car-rental-process-using-a-car-rental-reserv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133600"/>
            <a:ext cx="6392877" cy="335011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MAP</a:t>
            </a:r>
            <a:endParaRPr lang="en-US" dirty="0"/>
          </a:p>
        </p:txBody>
      </p:sp>
      <p:pic>
        <p:nvPicPr>
          <p:cNvPr id="6" name="Content Placeholder 5" descr="Screenshot (2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8150950" cy="371074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6019800" cy="372458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the username is valid or not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the log in and log out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the availability of cars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the payment process for booking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the assurance of car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the login password is correct/incorrect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the message for incorrect password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the forgot password functionality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TOOLS</a:t>
            </a:r>
            <a:endParaRPr lang="en-US" dirty="0"/>
          </a:p>
        </p:txBody>
      </p:sp>
      <p:pic>
        <p:nvPicPr>
          <p:cNvPr id="4" name="Content Placeholder 3" descr="download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999"/>
            <a:ext cx="3276600" cy="2257213"/>
          </a:xfrm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81200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4038600"/>
            <a:ext cx="1524000" cy="153695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4486</TotalTime>
  <Words>400</Words>
  <Application>Microsoft Office PowerPoint</Application>
  <PresentationFormat>On-screen Show (4:3)</PresentationFormat>
  <Paragraphs>78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Online car rental app</vt:lpstr>
      <vt:lpstr>PROJECT DETAILS</vt:lpstr>
      <vt:lpstr>OBJECTIVE</vt:lpstr>
      <vt:lpstr>ABSTRACT</vt:lpstr>
      <vt:lpstr>Proposed SYSTEM</vt:lpstr>
      <vt:lpstr>Flow chart</vt:lpstr>
      <vt:lpstr>CONCEPT MAP</vt:lpstr>
      <vt:lpstr>TEST CASES</vt:lpstr>
      <vt:lpstr>APPLICATION TOOLS</vt:lpstr>
      <vt:lpstr>APPIUM SERVER</vt:lpstr>
      <vt:lpstr>APPIUM SERVER INSPECTOR</vt:lpstr>
      <vt:lpstr>  code</vt:lpstr>
      <vt:lpstr>implementation </vt:lpstr>
      <vt:lpstr>Slide 14</vt:lpstr>
      <vt:lpstr>Slide 15</vt:lpstr>
      <vt:lpstr>TEST CASE OUTCOMES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car rental app</dc:title>
  <dc:creator>BINDU</dc:creator>
  <cp:lastModifiedBy>BINDU</cp:lastModifiedBy>
  <cp:revision>72</cp:revision>
  <dcterms:created xsi:type="dcterms:W3CDTF">2023-01-27T02:48:19Z</dcterms:created>
  <dcterms:modified xsi:type="dcterms:W3CDTF">2023-01-30T09:03:20Z</dcterms:modified>
</cp:coreProperties>
</file>