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71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3447" autoAdjust="0"/>
  </p:normalViewPr>
  <p:slideViewPr>
    <p:cSldViewPr>
      <p:cViewPr varScale="1">
        <p:scale>
          <a:sx n="63" d="100"/>
          <a:sy n="63" d="100"/>
        </p:scale>
        <p:origin x="780" y="5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03/09/24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01189" y="246529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4224053" y="3389584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A.BADRINATH</a:t>
            </a:r>
          </a:p>
          <a:p>
            <a:r>
              <a:rPr lang="en-US" sz="2400" dirty="0"/>
              <a:t>REGISTER NO: </a:t>
            </a:r>
            <a:r>
              <a:rPr lang="en-IN" sz="2400" dirty="0"/>
              <a:t>122203218</a:t>
            </a:r>
            <a:r>
              <a:rPr lang="en-US" sz="2400" dirty="0"/>
              <a:t>/</a:t>
            </a:r>
            <a:r>
              <a:rPr lang="en-US" sz="2400" dirty="0" err="1"/>
              <a:t>asunm</a:t>
            </a:r>
            <a:r>
              <a:rPr lang="en-IN" sz="2400" dirty="0"/>
              <a:t>1473122203218</a:t>
            </a:r>
            <a:endParaRPr lang="en-US" sz="2400" dirty="0"/>
          </a:p>
          <a:p>
            <a:r>
              <a:rPr lang="en-US" sz="2400" dirty="0"/>
              <a:t>DEPARTMENT: B.COM(CORPORATE SECRECTARYSHIP)</a:t>
            </a:r>
          </a:p>
          <a:p>
            <a:r>
              <a:rPr lang="en-US" sz="2400" dirty="0"/>
              <a:t>COLLEGE</a:t>
            </a:r>
            <a:r>
              <a:rPr lang="en-IN" sz="2400" dirty="0"/>
              <a:t>:st Thomas college of arts and science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F8483-BE97-67E1-1A5C-7F81D2D2F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9372600" cy="5170646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1)The data is taken from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foundation dash board.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2) the dataset contains the employee details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3) the dataset contains 26 features of the employees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1)We took 9 features out of the 26 features in the dataset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2) Those features are empid , first name, last name,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business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unit,emp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type, emp status, gender, emp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performance scores, emp ranking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3) These features are used in employee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for tracking the working skills of employees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08674-87E9-0E67-680C-9AD5B36C0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457200"/>
            <a:ext cx="8915400" cy="6124754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1) We found the missing values using the conditional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formatting in the exit date by highlighting the blank values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2) We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seprated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those missing blank values using the           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filtering method.</a:t>
            </a:r>
          </a:p>
          <a:p>
            <a:endParaRPr lang="en-IN" dirty="0"/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1) We found 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 using the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performance rating column.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2) we used a formula to find the performance level of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employee. The formula is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HIGH",Z9&gt;=4,"HIGH",Z9&gt;=3,"MED",TRUE,"LOW")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SUMMARY: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1)We used pivot table to summarize the employee performance.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2) We used graph and pie chart for data visualization which helps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in better understanding for the people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735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BD8DE3-3A85-7209-CB90-9B7C60C0E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57297"/>
            <a:ext cx="6310661" cy="45726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CB828-4AAA-F949-3DE8-7AA05FA4C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381000"/>
            <a:ext cx="10820400" cy="369332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GRAPH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21901D-1AA6-B0AF-E3DB-04C4E9E89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956917"/>
            <a:ext cx="7315636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90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62399-5341-46B7-C0BD-3E8C4F6F8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91600" cy="3693319"/>
          </a:xfrm>
        </p:spPr>
        <p:txBody>
          <a:bodyPr/>
          <a:lstStyle/>
          <a:p>
            <a:r>
              <a:rPr lang="en-IN" dirty="0"/>
              <a:t>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analysis, we found employee performance level from various business unit in the organisation . In that we found the performance of the PL unit is 13% which is highest performance and following by PYZ , SVG is 12% . The employees from these business unit are performing well than other units in the organisation.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We used the pivot table for summarizing the performance of each unit and found the best performing business unit. We used the bar graph and pie chart for 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which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helped us in understanding well about the situation. The best performed business unit employees will get rewards and incentives to motivate them for working hard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536940-9113-B31F-03DA-E6269A85F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293495"/>
            <a:ext cx="8305800" cy="503110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, we are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 performance using excel to track the working skills of the employees in their job role.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motivate the employees whose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 are low .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give rewards to employees whose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 are high and very high  to improve their current performance.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track the contribution made by the employees towards the growth and development of the business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F6276EE-7DC3-A521-8EA5-1F311D2C5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447800"/>
            <a:ext cx="8048625" cy="406265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are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about the employees and their performance level using pivot table and graphs in excel</a:t>
            </a:r>
          </a:p>
          <a:p>
            <a:pPr marL="342900" indent="-342900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shows the level of performance of the employees from different type of business unit in 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organnisation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level of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categorized into four level are :</a:t>
            </a:r>
          </a:p>
          <a:p>
            <a:r>
              <a:rPr lang="en-IN" dirty="0"/>
              <a:t>                                                                 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very high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2) high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3) med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4) low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5061AA4-4328-9380-6EF3-188724C0F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447098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Organisation 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Employers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3)Managers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4)Employee</a:t>
            </a:r>
            <a:endParaRPr lang="en-IN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789C21F-970D-959C-34B8-3D23A47F0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71800" y="1695450"/>
            <a:ext cx="7620000" cy="2585323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TECHNIQUES USED: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: to highlight missing values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: removing the missing exit date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: for calculating employee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table:  summarize the employee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chart and pie chart : Data Visualization 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E653F-510A-AC0A-53B8-362BE53BF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517064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took the employee dataset which is given for project . The dataset contains 26 features . But we used only 9 features in it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All the 9 features are the following: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emp id-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first name- text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emp type- full time , part time, contract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level-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high,low,med,very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gender- women, men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business unit- text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emp rating- numeric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preformace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scores- text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emp status- text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particular formula for finding the performance level of employee</a:t>
            </a:r>
          </a:p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formula is :</a:t>
            </a:r>
          </a:p>
          <a:p>
            <a:pPr algn="l"/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 HIGH",Z8&gt;=4,"HIGH",Z8&gt;=3,"MED",TRUE,"LOW")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795</Words>
  <Application>Microsoft Office PowerPoint</Application>
  <PresentationFormat>Widescreen</PresentationFormat>
  <Paragraphs>124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917200498552</cp:lastModifiedBy>
  <cp:revision>15</cp:revision>
  <dcterms:created xsi:type="dcterms:W3CDTF">2024-03-29T15:07:22Z</dcterms:created>
  <dcterms:modified xsi:type="dcterms:W3CDTF">2024-09-03T05:50:45Z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