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1076" r:id="rId2"/>
    <p:sldId id="1093" r:id="rId3"/>
    <p:sldId id="1089" r:id="rId4"/>
    <p:sldId id="1099" r:id="rId5"/>
    <p:sldId id="1096" r:id="rId6"/>
    <p:sldId id="1069" r:id="rId7"/>
    <p:sldId id="110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230848EA-DD7B-4273-A747-FDDEADEABCCD}">
          <p14:sldIdLst>
            <p14:sldId id="1076"/>
            <p14:sldId id="1093"/>
            <p14:sldId id="1089"/>
            <p14:sldId id="1099"/>
            <p14:sldId id="1096"/>
            <p14:sldId id="1069"/>
            <p14:sldId id="11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CD9"/>
    <a:srgbClr val="004063"/>
    <a:srgbClr val="FFFFFF"/>
    <a:srgbClr val="00AAFF"/>
    <a:srgbClr val="F3FBFF"/>
    <a:srgbClr val="E25D40"/>
    <a:srgbClr val="4AD9E1"/>
    <a:srgbClr val="F9FAFC"/>
    <a:srgbClr val="3C4858"/>
    <a:srgbClr val="00B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96975" autoAdjust="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soudjay\Downloads\Rapports\Rapport%20de%20pr&#233;sentation%20des%20session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soudjay\Downloads\Rapports\Rapport%20de%20pr&#233;sentation%20des%20session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soudjay\Downloads\Rapports\Rapport%20de%20pr&#233;sentation%20des%20session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soudjay\Downloads\Rapports\Rapport%20de%20pr&#233;sentation%20des%20session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800" b="1" i="0" baseline="0">
                <a:effectLst/>
              </a:rPr>
              <a:t>Répartition des webinar par produits</a:t>
            </a:r>
            <a:endParaRPr lang="fr-FR" b="1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32865121303753381"/>
          <c:y val="0.11308709091847217"/>
          <c:w val="0.37913622845623385"/>
          <c:h val="0.7127990862653677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048-4416-9FC9-C7BA9DA4C23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048-4416-9FC9-C7BA9DA4C23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048-4416-9FC9-C7BA9DA4C23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048-4416-9FC9-C7BA9DA4C23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048-4416-9FC9-C7BA9DA4C23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048-4416-9FC9-C7BA9DA4C23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Sheet0!$S$10:$S$15</c:f>
              <c:strCache>
                <c:ptCount val="6"/>
                <c:pt idx="0">
                  <c:v>Lease</c:v>
                </c:pt>
                <c:pt idx="1">
                  <c:v>Lease anglais</c:v>
                </c:pt>
                <c:pt idx="2">
                  <c:v>Conso &amp; Report anglais</c:v>
                </c:pt>
                <c:pt idx="3">
                  <c:v>Conso &amp; Report</c:v>
                </c:pt>
                <c:pt idx="4">
                  <c:v>iXBRL</c:v>
                </c:pt>
                <c:pt idx="5">
                  <c:v>Tax Pack</c:v>
                </c:pt>
              </c:strCache>
            </c:strRef>
          </c:cat>
          <c:val>
            <c:numRef>
              <c:f>Sheet0!$T$10:$T$15</c:f>
              <c:numCache>
                <c:formatCode>General</c:formatCode>
                <c:ptCount val="6"/>
                <c:pt idx="0">
                  <c:v>15</c:v>
                </c:pt>
                <c:pt idx="1">
                  <c:v>15</c:v>
                </c:pt>
                <c:pt idx="2">
                  <c:v>10</c:v>
                </c:pt>
                <c:pt idx="3">
                  <c:v>20</c:v>
                </c:pt>
                <c:pt idx="4">
                  <c:v>14</c:v>
                </c:pt>
                <c:pt idx="5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048-4416-9FC9-C7BA9DA4C23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/>
              <a:t>Nombre de sessions par mois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2.6016106340030126E-2"/>
          <c:y val="0.10235659501283949"/>
          <c:w val="0.9520399448982263"/>
          <c:h val="0.8379915515177983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Sheet0!$S$21:$S$32</c:f>
              <c:numCache>
                <c:formatCode>mmm\-yy</c:formatCode>
                <c:ptCount val="12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</c:numCache>
              <c:extLst/>
            </c:numRef>
          </c:cat>
          <c:val>
            <c:numRef>
              <c:f>Sheet0!$T$21:$T$32</c:f>
              <c:numCache>
                <c:formatCode>General</c:formatCode>
                <c:ptCount val="12"/>
                <c:pt idx="0">
                  <c:v>2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9</c:v>
                </c:pt>
                <c:pt idx="5">
                  <c:v>7</c:v>
                </c:pt>
                <c:pt idx="6">
                  <c:v>7</c:v>
                </c:pt>
                <c:pt idx="7">
                  <c:v>8</c:v>
                </c:pt>
                <c:pt idx="8">
                  <c:v>10</c:v>
                </c:pt>
                <c:pt idx="9">
                  <c:v>9</c:v>
                </c:pt>
                <c:pt idx="10">
                  <c:v>8</c:v>
                </c:pt>
                <c:pt idx="11">
                  <c:v>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91D1-477F-A53D-3AE61982680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21424832"/>
        <c:axId val="421425488"/>
      </c:barChart>
      <c:dateAx>
        <c:axId val="421424832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21425488"/>
        <c:crosses val="autoZero"/>
        <c:auto val="1"/>
        <c:lblOffset val="100"/>
        <c:baseTimeUnit val="months"/>
      </c:dateAx>
      <c:valAx>
        <c:axId val="421425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21424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/>
              <a:t>Webinar par produits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Feuil1!$B$36</c:f>
              <c:strCache>
                <c:ptCount val="1"/>
                <c:pt idx="0">
                  <c:v>Conso &amp; Report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extLst>
                <c:ext xmlns:c15="http://schemas.microsoft.com/office/drawing/2012/chart" uri="{02D57815-91ED-43cb-92C2-25804820EDAC}">
                  <c15:fullRef>
                    <c15:sqref>Feuil1!$A$37:$A$52</c15:sqref>
                  </c15:fullRef>
                </c:ext>
              </c:extLst>
              <c:f>Feuil1!$A$37:$A$48</c:f>
              <c:numCache>
                <c:formatCode>mmm\-yy</c:formatCode>
                <c:ptCount val="12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Feuil1!$B$37:$B$52</c15:sqref>
                  </c15:fullRef>
                </c:ext>
              </c:extLst>
              <c:f>Feuil1!$B$37:$B$48</c:f>
              <c:numCache>
                <c:formatCode>General</c:formatCode>
                <c:ptCount val="12"/>
                <c:pt idx="0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3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2</c:v>
                </c:pt>
                <c:pt idx="9">
                  <c:v>3</c:v>
                </c:pt>
                <c:pt idx="10">
                  <c:v>2</c:v>
                </c:pt>
                <c:pt idx="1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6B-49FB-8BF0-FAB23C2AB879}"/>
            </c:ext>
          </c:extLst>
        </c:ser>
        <c:ser>
          <c:idx val="1"/>
          <c:order val="1"/>
          <c:tx>
            <c:strRef>
              <c:f>Feuil1!$C$36</c:f>
              <c:strCache>
                <c:ptCount val="1"/>
                <c:pt idx="0">
                  <c:v>Lease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extLst>
                <c:ext xmlns:c15="http://schemas.microsoft.com/office/drawing/2012/chart" uri="{02D57815-91ED-43cb-92C2-25804820EDAC}">
                  <c15:fullRef>
                    <c15:sqref>Feuil1!$A$37:$A$52</c15:sqref>
                  </c15:fullRef>
                </c:ext>
              </c:extLst>
              <c:f>Feuil1!$A$37:$A$48</c:f>
              <c:numCache>
                <c:formatCode>mmm\-yy</c:formatCode>
                <c:ptCount val="12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Feuil1!$C$37:$C$52</c15:sqref>
                  </c15:fullRef>
                </c:ext>
              </c:extLst>
              <c:f>Feuil1!$C$37:$C$48</c:f>
              <c:numCache>
                <c:formatCode>General</c:formatCode>
                <c:ptCount val="12"/>
                <c:pt idx="1">
                  <c:v>3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6B-49FB-8BF0-FAB23C2AB879}"/>
            </c:ext>
          </c:extLst>
        </c:ser>
        <c:ser>
          <c:idx val="2"/>
          <c:order val="2"/>
          <c:tx>
            <c:strRef>
              <c:f>Feuil1!$D$36</c:f>
              <c:strCache>
                <c:ptCount val="1"/>
                <c:pt idx="0">
                  <c:v>iXBRL</c:v>
                </c:pt>
              </c:strCache>
            </c:strRef>
          </c:tx>
          <c:spPr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extLst>
                <c:ext xmlns:c15="http://schemas.microsoft.com/office/drawing/2012/chart" uri="{02D57815-91ED-43cb-92C2-25804820EDAC}">
                  <c15:fullRef>
                    <c15:sqref>Feuil1!$A$37:$A$52</c15:sqref>
                  </c15:fullRef>
                </c:ext>
              </c:extLst>
              <c:f>Feuil1!$A$37:$A$48</c:f>
              <c:numCache>
                <c:formatCode>mmm\-yy</c:formatCode>
                <c:ptCount val="12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Feuil1!$D$37:$D$52</c15:sqref>
                  </c15:fullRef>
                </c:ext>
              </c:extLst>
              <c:f>Feuil1!$D$37:$D$48</c:f>
              <c:numCache>
                <c:formatCode>General</c:formatCode>
                <c:ptCount val="12"/>
                <c:pt idx="5">
                  <c:v>1</c:v>
                </c:pt>
                <c:pt idx="6">
                  <c:v>3</c:v>
                </c:pt>
                <c:pt idx="7">
                  <c:v>1</c:v>
                </c:pt>
                <c:pt idx="8">
                  <c:v>4</c:v>
                </c:pt>
                <c:pt idx="9">
                  <c:v>2</c:v>
                </c:pt>
                <c:pt idx="10">
                  <c:v>2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96B-49FB-8BF0-FAB23C2AB879}"/>
            </c:ext>
          </c:extLst>
        </c:ser>
        <c:ser>
          <c:idx val="3"/>
          <c:order val="3"/>
          <c:tx>
            <c:strRef>
              <c:f>Feuil1!$E$36</c:f>
              <c:strCache>
                <c:ptCount val="1"/>
                <c:pt idx="0">
                  <c:v>Tax Pack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extLst>
                <c:ext xmlns:c15="http://schemas.microsoft.com/office/drawing/2012/chart" uri="{02D57815-91ED-43cb-92C2-25804820EDAC}">
                  <c15:fullRef>
                    <c15:sqref>Feuil1!$A$37:$A$52</c15:sqref>
                  </c15:fullRef>
                </c:ext>
              </c:extLst>
              <c:f>Feuil1!$A$37:$A$48</c:f>
              <c:numCache>
                <c:formatCode>mmm\-yy</c:formatCode>
                <c:ptCount val="12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Feuil1!$E$37:$E$52</c15:sqref>
                  </c15:fullRef>
                </c:ext>
              </c:extLst>
              <c:f>Feuil1!$E$37:$E$48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96B-49FB-8BF0-FAB23C2AB879}"/>
            </c:ext>
          </c:extLst>
        </c:ser>
        <c:ser>
          <c:idx val="4"/>
          <c:order val="4"/>
          <c:tx>
            <c:strRef>
              <c:f>Feuil1!$F$36</c:f>
              <c:strCache>
                <c:ptCount val="1"/>
                <c:pt idx="0">
                  <c:v>Lease anglais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extLst>
                <c:ext xmlns:c15="http://schemas.microsoft.com/office/drawing/2012/chart" uri="{02D57815-91ED-43cb-92C2-25804820EDAC}">
                  <c15:fullRef>
                    <c15:sqref>Feuil1!$A$37:$A$52</c15:sqref>
                  </c15:fullRef>
                </c:ext>
              </c:extLst>
              <c:f>Feuil1!$A$37:$A$48</c:f>
              <c:numCache>
                <c:formatCode>mmm\-yy</c:formatCode>
                <c:ptCount val="12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Feuil1!$F$37:$F$52</c15:sqref>
                  </c15:fullRef>
                </c:ext>
              </c:extLst>
              <c:f>Feuil1!$F$37:$F$48</c:f>
              <c:numCache>
                <c:formatCode>General</c:formatCode>
                <c:ptCount val="12"/>
                <c:pt idx="1">
                  <c:v>2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6B-49FB-8BF0-FAB23C2AB879}"/>
            </c:ext>
          </c:extLst>
        </c:ser>
        <c:ser>
          <c:idx val="5"/>
          <c:order val="5"/>
          <c:tx>
            <c:strRef>
              <c:f>Feuil1!$G$36</c:f>
              <c:strCache>
                <c:ptCount val="1"/>
                <c:pt idx="0">
                  <c:v>Conso &amp; Report anglais</c:v>
                </c:pt>
              </c:strCache>
            </c:strRef>
          </c:tx>
          <c:spPr>
            <a:solidFill>
              <a:schemeClr val="bg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extLst>
                <c:ext xmlns:c15="http://schemas.microsoft.com/office/drawing/2012/chart" uri="{02D57815-91ED-43cb-92C2-25804820EDAC}">
                  <c15:fullRef>
                    <c15:sqref>Feuil1!$A$37:$A$52</c15:sqref>
                  </c15:fullRef>
                </c:ext>
              </c:extLst>
              <c:f>Feuil1!$A$37:$A$48</c:f>
              <c:numCache>
                <c:formatCode>mmm\-yy</c:formatCode>
                <c:ptCount val="12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Feuil1!$G$37:$G$52</c15:sqref>
                  </c15:fullRef>
                </c:ext>
              </c:extLst>
              <c:f>Feuil1!$G$37:$G$48</c:f>
              <c:numCache>
                <c:formatCode>General</c:formatCode>
                <c:ptCount val="12"/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96B-49FB-8BF0-FAB23C2AB87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688005768"/>
        <c:axId val="688006752"/>
      </c:barChart>
      <c:dateAx>
        <c:axId val="688005768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88006752"/>
        <c:crosses val="autoZero"/>
        <c:auto val="1"/>
        <c:lblOffset val="100"/>
        <c:baseTimeUnit val="months"/>
      </c:dateAx>
      <c:valAx>
        <c:axId val="68800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88005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800" b="1" i="0" baseline="0">
                <a:effectLst/>
              </a:rPr>
              <a:t>Taux de participation moyen par mois</a:t>
            </a:r>
            <a:endParaRPr lang="fr-FR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Sheet0!$W$21:$W$32</c:f>
              <c:numCache>
                <c:formatCode>mmm\-yy</c:formatCode>
                <c:ptCount val="12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</c:numCache>
              <c:extLst/>
            </c:numRef>
          </c:cat>
          <c:val>
            <c:numRef>
              <c:f>Sheet0!$X$21:$X$32</c:f>
              <c:numCache>
                <c:formatCode>0%</c:formatCode>
                <c:ptCount val="12"/>
                <c:pt idx="0">
                  <c:v>0.79</c:v>
                </c:pt>
                <c:pt idx="1">
                  <c:v>0.58333333333333337</c:v>
                </c:pt>
                <c:pt idx="2">
                  <c:v>0.6657142857142857</c:v>
                </c:pt>
                <c:pt idx="3">
                  <c:v>0.30571428571428572</c:v>
                </c:pt>
                <c:pt idx="4">
                  <c:v>0.19222222222222221</c:v>
                </c:pt>
                <c:pt idx="5">
                  <c:v>0.31142857142857144</c:v>
                </c:pt>
                <c:pt idx="6">
                  <c:v>0.47857142857142854</c:v>
                </c:pt>
                <c:pt idx="7">
                  <c:v>0.28750000000000003</c:v>
                </c:pt>
                <c:pt idx="8">
                  <c:v>0.57800000000000007</c:v>
                </c:pt>
                <c:pt idx="9">
                  <c:v>0.52666666666666673</c:v>
                </c:pt>
                <c:pt idx="10">
                  <c:v>0.49875000000000003</c:v>
                </c:pt>
                <c:pt idx="11">
                  <c:v>0.27749999999999997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54BE-4E55-BBBF-D760C51164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81171912"/>
        <c:axId val="681175848"/>
      </c:lineChart>
      <c:dateAx>
        <c:axId val="681171912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81175848"/>
        <c:crosses val="autoZero"/>
        <c:auto val="1"/>
        <c:lblOffset val="100"/>
        <c:baseTimeUnit val="months"/>
      </c:dateAx>
      <c:valAx>
        <c:axId val="681175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81171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CA321-0A2D-4061-99EE-E7D0508326DD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E7A29-FFBB-4462-8DCA-00C15FEBAD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540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15187-3670-4094-B493-84BA1FCBC6D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5C99D-4879-4D79-94FF-4F317A100C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01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5C99D-4879-4D79-94FF-4F317A100C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17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5C99D-4879-4D79-94FF-4F317A100C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17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5C99D-4879-4D79-94FF-4F317A100C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46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5C99D-4879-4D79-94FF-4F317A100C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28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5C99D-4879-4D79-94FF-4F317A100C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17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5C99D-4879-4D79-94FF-4F317A100C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27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w.facebook.com/viareportteam/?ref=bookmarks" TargetMode="External"/><Relationship Id="rId7" Type="http://schemas.openxmlformats.org/officeDocument/2006/relationships/hyperlink" Target="https://www.linkedin.com/company/viareport/" TargetMode="External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hyperlink" Target="https://twitter.com/viareport" TargetMode="Externa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hyperlink" Target="https://www.viareport.com/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5B58A-AE69-40B1-B281-A15E8CB3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02" y="120680"/>
            <a:ext cx="11147575" cy="623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</p:nvPr>
        </p:nvSpPr>
        <p:spPr>
          <a:xfrm>
            <a:off x="228599" y="914400"/>
            <a:ext cx="11717977" cy="53149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613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nsi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732BCA-867A-4F09-9814-58A814EF2ED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1" hasCustomPrompt="1"/>
          </p:nvPr>
        </p:nvSpPr>
        <p:spPr>
          <a:xfrm>
            <a:off x="7470934" y="3911319"/>
            <a:ext cx="4359116" cy="1238250"/>
          </a:xfrm>
        </p:spPr>
        <p:txBody>
          <a:bodyPr>
            <a:noAutofit/>
          </a:bodyPr>
          <a:lstStyle>
            <a:lvl1pPr marL="0" indent="0">
              <a:buNone/>
              <a:defRPr sz="3600" b="1">
                <a:solidFill>
                  <a:srgbClr val="00406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  <a:p>
            <a:pPr lvl="0"/>
            <a:r>
              <a:rPr lang="fr-FR" dirty="0"/>
              <a:t>TRANSITION</a:t>
            </a:r>
          </a:p>
        </p:txBody>
      </p:sp>
      <p:sp>
        <p:nvSpPr>
          <p:cNvPr id="10" name="Espace réservé du texte 8"/>
          <p:cNvSpPr>
            <a:spLocks noGrp="1"/>
          </p:cNvSpPr>
          <p:nvPr>
            <p:ph type="body" sz="quarter" idx="12"/>
          </p:nvPr>
        </p:nvSpPr>
        <p:spPr>
          <a:xfrm>
            <a:off x="7463904" y="5261785"/>
            <a:ext cx="4407530" cy="447642"/>
          </a:xfrm>
        </p:spPr>
        <p:txBody>
          <a:bodyPr>
            <a:noAutofit/>
          </a:bodyPr>
          <a:lstStyle>
            <a:lvl1pPr marL="0" indent="0">
              <a:buNone/>
              <a:defRPr sz="2200" b="0">
                <a:solidFill>
                  <a:srgbClr val="00406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Modifiez les styles du texte</a:t>
            </a:r>
          </a:p>
        </p:txBody>
      </p:sp>
      <p:sp>
        <p:nvSpPr>
          <p:cNvPr id="17" name="Freeform: Shape 15">
            <a:extLst>
              <a:ext uri="{FF2B5EF4-FFF2-40B4-BE49-F238E27FC236}">
                <a16:creationId xmlns:a16="http://schemas.microsoft.com/office/drawing/2014/main" id="{08E8CB5D-AA03-4528-BBA9-0FA9EAF25E56}"/>
              </a:ext>
            </a:extLst>
          </p:cNvPr>
          <p:cNvSpPr/>
          <p:nvPr userDrawn="1"/>
        </p:nvSpPr>
        <p:spPr>
          <a:xfrm>
            <a:off x="1" y="1"/>
            <a:ext cx="7559153" cy="6857999"/>
          </a:xfrm>
          <a:custGeom>
            <a:avLst/>
            <a:gdLst>
              <a:gd name="connsiteX0" fmla="*/ 0 w 7559153"/>
              <a:gd name="connsiteY0" fmla="*/ 0 h 6857999"/>
              <a:gd name="connsiteX1" fmla="*/ 7111283 w 7559153"/>
              <a:gd name="connsiteY1" fmla="*/ 0 h 6857999"/>
              <a:gd name="connsiteX2" fmla="*/ 7132604 w 7559153"/>
              <a:gd name="connsiteY2" fmla="*/ 53808 h 6857999"/>
              <a:gd name="connsiteX3" fmla="*/ 4376348 w 7559153"/>
              <a:gd name="connsiteY3" fmla="*/ 6693870 h 6857999"/>
              <a:gd name="connsiteX4" fmla="*/ 4071283 w 7559153"/>
              <a:gd name="connsiteY4" fmla="*/ 6857999 h 6857999"/>
              <a:gd name="connsiteX5" fmla="*/ 0 w 7559153"/>
              <a:gd name="connsiteY5" fmla="*/ 6857999 h 6857999"/>
              <a:gd name="connsiteX6" fmla="*/ 0 w 7559153"/>
              <a:gd name="connsiteY6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59153" h="6857999">
                <a:moveTo>
                  <a:pt x="0" y="0"/>
                </a:moveTo>
                <a:lnTo>
                  <a:pt x="7111283" y="0"/>
                </a:lnTo>
                <a:lnTo>
                  <a:pt x="7132604" y="53808"/>
                </a:lnTo>
                <a:cubicBezTo>
                  <a:pt x="8056123" y="2495026"/>
                  <a:pt x="7627458" y="4874940"/>
                  <a:pt x="4376348" y="6693870"/>
                </a:cubicBezTo>
                <a:lnTo>
                  <a:pt x="4071283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00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15">
            <a:extLst>
              <a:ext uri="{FF2B5EF4-FFF2-40B4-BE49-F238E27FC236}">
                <a16:creationId xmlns:a16="http://schemas.microsoft.com/office/drawing/2014/main" id="{08E8CB5D-AA03-4528-BBA9-0FA9EAF25E56}"/>
              </a:ext>
            </a:extLst>
          </p:cNvPr>
          <p:cNvSpPr/>
          <p:nvPr userDrawn="1"/>
        </p:nvSpPr>
        <p:spPr>
          <a:xfrm>
            <a:off x="-167300" y="1"/>
            <a:ext cx="7155365" cy="6857999"/>
          </a:xfrm>
          <a:custGeom>
            <a:avLst/>
            <a:gdLst>
              <a:gd name="connsiteX0" fmla="*/ 0 w 7559153"/>
              <a:gd name="connsiteY0" fmla="*/ 0 h 6857999"/>
              <a:gd name="connsiteX1" fmla="*/ 7111283 w 7559153"/>
              <a:gd name="connsiteY1" fmla="*/ 0 h 6857999"/>
              <a:gd name="connsiteX2" fmla="*/ 7132604 w 7559153"/>
              <a:gd name="connsiteY2" fmla="*/ 53808 h 6857999"/>
              <a:gd name="connsiteX3" fmla="*/ 4376348 w 7559153"/>
              <a:gd name="connsiteY3" fmla="*/ 6693870 h 6857999"/>
              <a:gd name="connsiteX4" fmla="*/ 4071283 w 7559153"/>
              <a:gd name="connsiteY4" fmla="*/ 6857999 h 6857999"/>
              <a:gd name="connsiteX5" fmla="*/ 0 w 7559153"/>
              <a:gd name="connsiteY5" fmla="*/ 6857999 h 6857999"/>
              <a:gd name="connsiteX6" fmla="*/ 0 w 7559153"/>
              <a:gd name="connsiteY6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59153" h="6857999">
                <a:moveTo>
                  <a:pt x="0" y="0"/>
                </a:moveTo>
                <a:lnTo>
                  <a:pt x="7111283" y="0"/>
                </a:lnTo>
                <a:lnTo>
                  <a:pt x="7132604" y="53808"/>
                </a:lnTo>
                <a:cubicBezTo>
                  <a:pt x="8056123" y="2495026"/>
                  <a:pt x="7627458" y="4874940"/>
                  <a:pt x="4376348" y="6693870"/>
                </a:cubicBezTo>
                <a:lnTo>
                  <a:pt x="4071283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5">
            <a:extLst>
              <a:ext uri="{FF2B5EF4-FFF2-40B4-BE49-F238E27FC236}">
                <a16:creationId xmlns:a16="http://schemas.microsoft.com/office/drawing/2014/main" id="{08E8CB5D-AA03-4528-BBA9-0FA9EAF25E56}"/>
              </a:ext>
            </a:extLst>
          </p:cNvPr>
          <p:cNvSpPr/>
          <p:nvPr userDrawn="1"/>
        </p:nvSpPr>
        <p:spPr>
          <a:xfrm>
            <a:off x="-214598" y="1"/>
            <a:ext cx="6972299" cy="6857999"/>
          </a:xfrm>
          <a:custGeom>
            <a:avLst/>
            <a:gdLst>
              <a:gd name="connsiteX0" fmla="*/ 0 w 7559153"/>
              <a:gd name="connsiteY0" fmla="*/ 0 h 6857999"/>
              <a:gd name="connsiteX1" fmla="*/ 7111283 w 7559153"/>
              <a:gd name="connsiteY1" fmla="*/ 0 h 6857999"/>
              <a:gd name="connsiteX2" fmla="*/ 7132604 w 7559153"/>
              <a:gd name="connsiteY2" fmla="*/ 53808 h 6857999"/>
              <a:gd name="connsiteX3" fmla="*/ 4376348 w 7559153"/>
              <a:gd name="connsiteY3" fmla="*/ 6693870 h 6857999"/>
              <a:gd name="connsiteX4" fmla="*/ 4071283 w 7559153"/>
              <a:gd name="connsiteY4" fmla="*/ 6857999 h 6857999"/>
              <a:gd name="connsiteX5" fmla="*/ 0 w 7559153"/>
              <a:gd name="connsiteY5" fmla="*/ 6857999 h 6857999"/>
              <a:gd name="connsiteX6" fmla="*/ 0 w 7559153"/>
              <a:gd name="connsiteY6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59153" h="6857999">
                <a:moveTo>
                  <a:pt x="0" y="0"/>
                </a:moveTo>
                <a:lnTo>
                  <a:pt x="7111283" y="0"/>
                </a:lnTo>
                <a:lnTo>
                  <a:pt x="7132604" y="53808"/>
                </a:lnTo>
                <a:cubicBezTo>
                  <a:pt x="8056123" y="2495026"/>
                  <a:pt x="7627458" y="4874940"/>
                  <a:pt x="4376348" y="6693870"/>
                </a:cubicBezTo>
                <a:lnTo>
                  <a:pt x="4071283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2" r="-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76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ransi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732BCA-867A-4F09-9814-58A814EF2ED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1" hasCustomPrompt="1"/>
          </p:nvPr>
        </p:nvSpPr>
        <p:spPr>
          <a:xfrm>
            <a:off x="7470934" y="3911319"/>
            <a:ext cx="4359116" cy="1238250"/>
          </a:xfrm>
        </p:spPr>
        <p:txBody>
          <a:bodyPr>
            <a:noAutofit/>
          </a:bodyPr>
          <a:lstStyle>
            <a:lvl1pPr marL="0" indent="0">
              <a:buNone/>
              <a:defRPr sz="3600" b="1">
                <a:solidFill>
                  <a:srgbClr val="00406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  <a:p>
            <a:pPr lvl="0"/>
            <a:r>
              <a:rPr lang="fr-FR" dirty="0"/>
              <a:t>TRANSITION</a:t>
            </a:r>
          </a:p>
        </p:txBody>
      </p:sp>
      <p:sp>
        <p:nvSpPr>
          <p:cNvPr id="10" name="Espace réservé du texte 8"/>
          <p:cNvSpPr>
            <a:spLocks noGrp="1"/>
          </p:cNvSpPr>
          <p:nvPr>
            <p:ph type="body" sz="quarter" idx="12"/>
          </p:nvPr>
        </p:nvSpPr>
        <p:spPr>
          <a:xfrm>
            <a:off x="7463904" y="5261785"/>
            <a:ext cx="4407530" cy="447642"/>
          </a:xfrm>
        </p:spPr>
        <p:txBody>
          <a:bodyPr>
            <a:noAutofit/>
          </a:bodyPr>
          <a:lstStyle>
            <a:lvl1pPr marL="0" indent="0">
              <a:buNone/>
              <a:defRPr sz="2200" b="0">
                <a:solidFill>
                  <a:srgbClr val="00406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Modifiez les styles du texte</a:t>
            </a:r>
          </a:p>
        </p:txBody>
      </p:sp>
      <p:sp>
        <p:nvSpPr>
          <p:cNvPr id="17" name="Freeform: Shape 15">
            <a:extLst>
              <a:ext uri="{FF2B5EF4-FFF2-40B4-BE49-F238E27FC236}">
                <a16:creationId xmlns:a16="http://schemas.microsoft.com/office/drawing/2014/main" id="{08E8CB5D-AA03-4528-BBA9-0FA9EAF25E56}"/>
              </a:ext>
            </a:extLst>
          </p:cNvPr>
          <p:cNvSpPr/>
          <p:nvPr userDrawn="1"/>
        </p:nvSpPr>
        <p:spPr>
          <a:xfrm>
            <a:off x="1" y="1"/>
            <a:ext cx="7559153" cy="6857999"/>
          </a:xfrm>
          <a:custGeom>
            <a:avLst/>
            <a:gdLst>
              <a:gd name="connsiteX0" fmla="*/ 0 w 7559153"/>
              <a:gd name="connsiteY0" fmla="*/ 0 h 6857999"/>
              <a:gd name="connsiteX1" fmla="*/ 7111283 w 7559153"/>
              <a:gd name="connsiteY1" fmla="*/ 0 h 6857999"/>
              <a:gd name="connsiteX2" fmla="*/ 7132604 w 7559153"/>
              <a:gd name="connsiteY2" fmla="*/ 53808 h 6857999"/>
              <a:gd name="connsiteX3" fmla="*/ 4376348 w 7559153"/>
              <a:gd name="connsiteY3" fmla="*/ 6693870 h 6857999"/>
              <a:gd name="connsiteX4" fmla="*/ 4071283 w 7559153"/>
              <a:gd name="connsiteY4" fmla="*/ 6857999 h 6857999"/>
              <a:gd name="connsiteX5" fmla="*/ 0 w 7559153"/>
              <a:gd name="connsiteY5" fmla="*/ 6857999 h 6857999"/>
              <a:gd name="connsiteX6" fmla="*/ 0 w 7559153"/>
              <a:gd name="connsiteY6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59153" h="6857999">
                <a:moveTo>
                  <a:pt x="0" y="0"/>
                </a:moveTo>
                <a:lnTo>
                  <a:pt x="7111283" y="0"/>
                </a:lnTo>
                <a:lnTo>
                  <a:pt x="7132604" y="53808"/>
                </a:lnTo>
                <a:cubicBezTo>
                  <a:pt x="8056123" y="2495026"/>
                  <a:pt x="7627458" y="4874940"/>
                  <a:pt x="4376348" y="6693870"/>
                </a:cubicBezTo>
                <a:lnTo>
                  <a:pt x="4071283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00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15">
            <a:extLst>
              <a:ext uri="{FF2B5EF4-FFF2-40B4-BE49-F238E27FC236}">
                <a16:creationId xmlns:a16="http://schemas.microsoft.com/office/drawing/2014/main" id="{08E8CB5D-AA03-4528-BBA9-0FA9EAF25E56}"/>
              </a:ext>
            </a:extLst>
          </p:cNvPr>
          <p:cNvSpPr/>
          <p:nvPr userDrawn="1"/>
        </p:nvSpPr>
        <p:spPr>
          <a:xfrm>
            <a:off x="-167300" y="1"/>
            <a:ext cx="7155365" cy="6857999"/>
          </a:xfrm>
          <a:custGeom>
            <a:avLst/>
            <a:gdLst>
              <a:gd name="connsiteX0" fmla="*/ 0 w 7559153"/>
              <a:gd name="connsiteY0" fmla="*/ 0 h 6857999"/>
              <a:gd name="connsiteX1" fmla="*/ 7111283 w 7559153"/>
              <a:gd name="connsiteY1" fmla="*/ 0 h 6857999"/>
              <a:gd name="connsiteX2" fmla="*/ 7132604 w 7559153"/>
              <a:gd name="connsiteY2" fmla="*/ 53808 h 6857999"/>
              <a:gd name="connsiteX3" fmla="*/ 4376348 w 7559153"/>
              <a:gd name="connsiteY3" fmla="*/ 6693870 h 6857999"/>
              <a:gd name="connsiteX4" fmla="*/ 4071283 w 7559153"/>
              <a:gd name="connsiteY4" fmla="*/ 6857999 h 6857999"/>
              <a:gd name="connsiteX5" fmla="*/ 0 w 7559153"/>
              <a:gd name="connsiteY5" fmla="*/ 6857999 h 6857999"/>
              <a:gd name="connsiteX6" fmla="*/ 0 w 7559153"/>
              <a:gd name="connsiteY6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59153" h="6857999">
                <a:moveTo>
                  <a:pt x="0" y="0"/>
                </a:moveTo>
                <a:lnTo>
                  <a:pt x="7111283" y="0"/>
                </a:lnTo>
                <a:lnTo>
                  <a:pt x="7132604" y="53808"/>
                </a:lnTo>
                <a:cubicBezTo>
                  <a:pt x="8056123" y="2495026"/>
                  <a:pt x="7627458" y="4874940"/>
                  <a:pt x="4376348" y="6693870"/>
                </a:cubicBezTo>
                <a:lnTo>
                  <a:pt x="4071283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5">
            <a:extLst>
              <a:ext uri="{FF2B5EF4-FFF2-40B4-BE49-F238E27FC236}">
                <a16:creationId xmlns:a16="http://schemas.microsoft.com/office/drawing/2014/main" id="{08E8CB5D-AA03-4528-BBA9-0FA9EAF25E56}"/>
              </a:ext>
            </a:extLst>
          </p:cNvPr>
          <p:cNvSpPr/>
          <p:nvPr userDrawn="1"/>
        </p:nvSpPr>
        <p:spPr>
          <a:xfrm>
            <a:off x="-346841" y="1"/>
            <a:ext cx="7104551" cy="6857999"/>
          </a:xfrm>
          <a:custGeom>
            <a:avLst/>
            <a:gdLst>
              <a:gd name="connsiteX0" fmla="*/ 0 w 7559153"/>
              <a:gd name="connsiteY0" fmla="*/ 0 h 6857999"/>
              <a:gd name="connsiteX1" fmla="*/ 7111283 w 7559153"/>
              <a:gd name="connsiteY1" fmla="*/ 0 h 6857999"/>
              <a:gd name="connsiteX2" fmla="*/ 7132604 w 7559153"/>
              <a:gd name="connsiteY2" fmla="*/ 53808 h 6857999"/>
              <a:gd name="connsiteX3" fmla="*/ 4376348 w 7559153"/>
              <a:gd name="connsiteY3" fmla="*/ 6693870 h 6857999"/>
              <a:gd name="connsiteX4" fmla="*/ 4071283 w 7559153"/>
              <a:gd name="connsiteY4" fmla="*/ 6857999 h 6857999"/>
              <a:gd name="connsiteX5" fmla="*/ 0 w 7559153"/>
              <a:gd name="connsiteY5" fmla="*/ 6857999 h 6857999"/>
              <a:gd name="connsiteX6" fmla="*/ 0 w 7559153"/>
              <a:gd name="connsiteY6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59153" h="6857999">
                <a:moveTo>
                  <a:pt x="0" y="0"/>
                </a:moveTo>
                <a:lnTo>
                  <a:pt x="7111283" y="0"/>
                </a:lnTo>
                <a:lnTo>
                  <a:pt x="7132604" y="53808"/>
                </a:lnTo>
                <a:cubicBezTo>
                  <a:pt x="8056123" y="2495026"/>
                  <a:pt x="7627458" y="4874940"/>
                  <a:pt x="4376348" y="6693870"/>
                </a:cubicBezTo>
                <a:lnTo>
                  <a:pt x="4071283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86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12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ransi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732BCA-867A-4F09-9814-58A814EF2ED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1" hasCustomPrompt="1"/>
          </p:nvPr>
        </p:nvSpPr>
        <p:spPr>
          <a:xfrm>
            <a:off x="7470934" y="3911319"/>
            <a:ext cx="4359116" cy="1238250"/>
          </a:xfrm>
        </p:spPr>
        <p:txBody>
          <a:bodyPr>
            <a:noAutofit/>
          </a:bodyPr>
          <a:lstStyle>
            <a:lvl1pPr marL="0" indent="0">
              <a:buNone/>
              <a:defRPr sz="3600" b="1">
                <a:solidFill>
                  <a:srgbClr val="00406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  <a:p>
            <a:pPr lvl="0"/>
            <a:r>
              <a:rPr lang="fr-FR" dirty="0"/>
              <a:t>TRANSITION</a:t>
            </a:r>
          </a:p>
        </p:txBody>
      </p:sp>
      <p:sp>
        <p:nvSpPr>
          <p:cNvPr id="10" name="Espace réservé du texte 8"/>
          <p:cNvSpPr>
            <a:spLocks noGrp="1"/>
          </p:cNvSpPr>
          <p:nvPr>
            <p:ph type="body" sz="quarter" idx="12"/>
          </p:nvPr>
        </p:nvSpPr>
        <p:spPr>
          <a:xfrm>
            <a:off x="7463904" y="5261785"/>
            <a:ext cx="4407530" cy="447642"/>
          </a:xfrm>
        </p:spPr>
        <p:txBody>
          <a:bodyPr>
            <a:noAutofit/>
          </a:bodyPr>
          <a:lstStyle>
            <a:lvl1pPr marL="0" indent="0">
              <a:buNone/>
              <a:defRPr sz="2200" b="0">
                <a:solidFill>
                  <a:srgbClr val="00406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Modifiez les styles du texte</a:t>
            </a:r>
          </a:p>
        </p:txBody>
      </p:sp>
      <p:sp>
        <p:nvSpPr>
          <p:cNvPr id="17" name="Freeform: Shape 15">
            <a:extLst>
              <a:ext uri="{FF2B5EF4-FFF2-40B4-BE49-F238E27FC236}">
                <a16:creationId xmlns:a16="http://schemas.microsoft.com/office/drawing/2014/main" id="{08E8CB5D-AA03-4528-BBA9-0FA9EAF25E56}"/>
              </a:ext>
            </a:extLst>
          </p:cNvPr>
          <p:cNvSpPr/>
          <p:nvPr userDrawn="1"/>
        </p:nvSpPr>
        <p:spPr>
          <a:xfrm>
            <a:off x="1" y="1"/>
            <a:ext cx="7559153" cy="6857999"/>
          </a:xfrm>
          <a:custGeom>
            <a:avLst/>
            <a:gdLst>
              <a:gd name="connsiteX0" fmla="*/ 0 w 7559153"/>
              <a:gd name="connsiteY0" fmla="*/ 0 h 6857999"/>
              <a:gd name="connsiteX1" fmla="*/ 7111283 w 7559153"/>
              <a:gd name="connsiteY1" fmla="*/ 0 h 6857999"/>
              <a:gd name="connsiteX2" fmla="*/ 7132604 w 7559153"/>
              <a:gd name="connsiteY2" fmla="*/ 53808 h 6857999"/>
              <a:gd name="connsiteX3" fmla="*/ 4376348 w 7559153"/>
              <a:gd name="connsiteY3" fmla="*/ 6693870 h 6857999"/>
              <a:gd name="connsiteX4" fmla="*/ 4071283 w 7559153"/>
              <a:gd name="connsiteY4" fmla="*/ 6857999 h 6857999"/>
              <a:gd name="connsiteX5" fmla="*/ 0 w 7559153"/>
              <a:gd name="connsiteY5" fmla="*/ 6857999 h 6857999"/>
              <a:gd name="connsiteX6" fmla="*/ 0 w 7559153"/>
              <a:gd name="connsiteY6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59153" h="6857999">
                <a:moveTo>
                  <a:pt x="0" y="0"/>
                </a:moveTo>
                <a:lnTo>
                  <a:pt x="7111283" y="0"/>
                </a:lnTo>
                <a:lnTo>
                  <a:pt x="7132604" y="53808"/>
                </a:lnTo>
                <a:cubicBezTo>
                  <a:pt x="8056123" y="2495026"/>
                  <a:pt x="7627458" y="4874940"/>
                  <a:pt x="4376348" y="6693870"/>
                </a:cubicBezTo>
                <a:lnTo>
                  <a:pt x="4071283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00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15">
            <a:extLst>
              <a:ext uri="{FF2B5EF4-FFF2-40B4-BE49-F238E27FC236}">
                <a16:creationId xmlns:a16="http://schemas.microsoft.com/office/drawing/2014/main" id="{08E8CB5D-AA03-4528-BBA9-0FA9EAF25E56}"/>
              </a:ext>
            </a:extLst>
          </p:cNvPr>
          <p:cNvSpPr/>
          <p:nvPr userDrawn="1"/>
        </p:nvSpPr>
        <p:spPr>
          <a:xfrm>
            <a:off x="-167300" y="1"/>
            <a:ext cx="7155365" cy="6857999"/>
          </a:xfrm>
          <a:custGeom>
            <a:avLst/>
            <a:gdLst>
              <a:gd name="connsiteX0" fmla="*/ 0 w 7559153"/>
              <a:gd name="connsiteY0" fmla="*/ 0 h 6857999"/>
              <a:gd name="connsiteX1" fmla="*/ 7111283 w 7559153"/>
              <a:gd name="connsiteY1" fmla="*/ 0 h 6857999"/>
              <a:gd name="connsiteX2" fmla="*/ 7132604 w 7559153"/>
              <a:gd name="connsiteY2" fmla="*/ 53808 h 6857999"/>
              <a:gd name="connsiteX3" fmla="*/ 4376348 w 7559153"/>
              <a:gd name="connsiteY3" fmla="*/ 6693870 h 6857999"/>
              <a:gd name="connsiteX4" fmla="*/ 4071283 w 7559153"/>
              <a:gd name="connsiteY4" fmla="*/ 6857999 h 6857999"/>
              <a:gd name="connsiteX5" fmla="*/ 0 w 7559153"/>
              <a:gd name="connsiteY5" fmla="*/ 6857999 h 6857999"/>
              <a:gd name="connsiteX6" fmla="*/ 0 w 7559153"/>
              <a:gd name="connsiteY6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59153" h="6857999">
                <a:moveTo>
                  <a:pt x="0" y="0"/>
                </a:moveTo>
                <a:lnTo>
                  <a:pt x="7111283" y="0"/>
                </a:lnTo>
                <a:lnTo>
                  <a:pt x="7132604" y="53808"/>
                </a:lnTo>
                <a:cubicBezTo>
                  <a:pt x="8056123" y="2495026"/>
                  <a:pt x="7627458" y="4874940"/>
                  <a:pt x="4376348" y="6693870"/>
                </a:cubicBezTo>
                <a:lnTo>
                  <a:pt x="4071283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5">
            <a:extLst>
              <a:ext uri="{FF2B5EF4-FFF2-40B4-BE49-F238E27FC236}">
                <a16:creationId xmlns:a16="http://schemas.microsoft.com/office/drawing/2014/main" id="{08E8CB5D-AA03-4528-BBA9-0FA9EAF25E56}"/>
              </a:ext>
            </a:extLst>
          </p:cNvPr>
          <p:cNvSpPr/>
          <p:nvPr userDrawn="1"/>
        </p:nvSpPr>
        <p:spPr>
          <a:xfrm>
            <a:off x="-218832" y="0"/>
            <a:ext cx="6986174" cy="6871647"/>
          </a:xfrm>
          <a:custGeom>
            <a:avLst/>
            <a:gdLst>
              <a:gd name="connsiteX0" fmla="*/ 0 w 7559153"/>
              <a:gd name="connsiteY0" fmla="*/ 0 h 6857999"/>
              <a:gd name="connsiteX1" fmla="*/ 7111283 w 7559153"/>
              <a:gd name="connsiteY1" fmla="*/ 0 h 6857999"/>
              <a:gd name="connsiteX2" fmla="*/ 7132604 w 7559153"/>
              <a:gd name="connsiteY2" fmla="*/ 53808 h 6857999"/>
              <a:gd name="connsiteX3" fmla="*/ 4376348 w 7559153"/>
              <a:gd name="connsiteY3" fmla="*/ 6693870 h 6857999"/>
              <a:gd name="connsiteX4" fmla="*/ 4071283 w 7559153"/>
              <a:gd name="connsiteY4" fmla="*/ 6857999 h 6857999"/>
              <a:gd name="connsiteX5" fmla="*/ 0 w 7559153"/>
              <a:gd name="connsiteY5" fmla="*/ 6857999 h 6857999"/>
              <a:gd name="connsiteX6" fmla="*/ 0 w 7559153"/>
              <a:gd name="connsiteY6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59153" h="6857999">
                <a:moveTo>
                  <a:pt x="0" y="0"/>
                </a:moveTo>
                <a:lnTo>
                  <a:pt x="7111283" y="0"/>
                </a:lnTo>
                <a:lnTo>
                  <a:pt x="7132604" y="53808"/>
                </a:lnTo>
                <a:cubicBezTo>
                  <a:pt x="8056123" y="2495026"/>
                  <a:pt x="7627458" y="4874940"/>
                  <a:pt x="4376348" y="6693870"/>
                </a:cubicBezTo>
                <a:lnTo>
                  <a:pt x="4071283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22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732BCA-867A-4F09-9814-58A814EF2ED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1" hasCustomPrompt="1"/>
          </p:nvPr>
        </p:nvSpPr>
        <p:spPr>
          <a:xfrm>
            <a:off x="7470934" y="3911319"/>
            <a:ext cx="4359116" cy="1238250"/>
          </a:xfrm>
        </p:spPr>
        <p:txBody>
          <a:bodyPr>
            <a:noAutofit/>
          </a:bodyPr>
          <a:lstStyle>
            <a:lvl1pPr marL="0" indent="0">
              <a:buNone/>
              <a:defRPr sz="3600" b="1">
                <a:solidFill>
                  <a:srgbClr val="00406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  <a:p>
            <a:pPr lvl="0"/>
            <a:r>
              <a:rPr lang="fr-FR" dirty="0"/>
              <a:t>TRANSITION</a:t>
            </a:r>
          </a:p>
        </p:txBody>
      </p:sp>
      <p:sp>
        <p:nvSpPr>
          <p:cNvPr id="10" name="Espace réservé du texte 8"/>
          <p:cNvSpPr>
            <a:spLocks noGrp="1"/>
          </p:cNvSpPr>
          <p:nvPr>
            <p:ph type="body" sz="quarter" idx="12"/>
          </p:nvPr>
        </p:nvSpPr>
        <p:spPr>
          <a:xfrm>
            <a:off x="7463904" y="5261785"/>
            <a:ext cx="4407530" cy="447642"/>
          </a:xfrm>
        </p:spPr>
        <p:txBody>
          <a:bodyPr>
            <a:noAutofit/>
          </a:bodyPr>
          <a:lstStyle>
            <a:lvl1pPr marL="0" indent="0">
              <a:buNone/>
              <a:defRPr sz="2200" b="0">
                <a:solidFill>
                  <a:srgbClr val="00406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Modifiez les styles du texte</a:t>
            </a:r>
          </a:p>
        </p:txBody>
      </p:sp>
      <p:sp>
        <p:nvSpPr>
          <p:cNvPr id="17" name="Freeform: Shape 15">
            <a:extLst>
              <a:ext uri="{FF2B5EF4-FFF2-40B4-BE49-F238E27FC236}">
                <a16:creationId xmlns:a16="http://schemas.microsoft.com/office/drawing/2014/main" id="{08E8CB5D-AA03-4528-BBA9-0FA9EAF25E56}"/>
              </a:ext>
            </a:extLst>
          </p:cNvPr>
          <p:cNvSpPr/>
          <p:nvPr userDrawn="1"/>
        </p:nvSpPr>
        <p:spPr>
          <a:xfrm>
            <a:off x="1" y="1"/>
            <a:ext cx="7559153" cy="6857999"/>
          </a:xfrm>
          <a:custGeom>
            <a:avLst/>
            <a:gdLst>
              <a:gd name="connsiteX0" fmla="*/ 0 w 7559153"/>
              <a:gd name="connsiteY0" fmla="*/ 0 h 6857999"/>
              <a:gd name="connsiteX1" fmla="*/ 7111283 w 7559153"/>
              <a:gd name="connsiteY1" fmla="*/ 0 h 6857999"/>
              <a:gd name="connsiteX2" fmla="*/ 7132604 w 7559153"/>
              <a:gd name="connsiteY2" fmla="*/ 53808 h 6857999"/>
              <a:gd name="connsiteX3" fmla="*/ 4376348 w 7559153"/>
              <a:gd name="connsiteY3" fmla="*/ 6693870 h 6857999"/>
              <a:gd name="connsiteX4" fmla="*/ 4071283 w 7559153"/>
              <a:gd name="connsiteY4" fmla="*/ 6857999 h 6857999"/>
              <a:gd name="connsiteX5" fmla="*/ 0 w 7559153"/>
              <a:gd name="connsiteY5" fmla="*/ 6857999 h 6857999"/>
              <a:gd name="connsiteX6" fmla="*/ 0 w 7559153"/>
              <a:gd name="connsiteY6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59153" h="6857999">
                <a:moveTo>
                  <a:pt x="0" y="0"/>
                </a:moveTo>
                <a:lnTo>
                  <a:pt x="7111283" y="0"/>
                </a:lnTo>
                <a:lnTo>
                  <a:pt x="7132604" y="53808"/>
                </a:lnTo>
                <a:cubicBezTo>
                  <a:pt x="8056123" y="2495026"/>
                  <a:pt x="7627458" y="4874940"/>
                  <a:pt x="4376348" y="6693870"/>
                </a:cubicBezTo>
                <a:lnTo>
                  <a:pt x="4071283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00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15">
            <a:extLst>
              <a:ext uri="{FF2B5EF4-FFF2-40B4-BE49-F238E27FC236}">
                <a16:creationId xmlns:a16="http://schemas.microsoft.com/office/drawing/2014/main" id="{08E8CB5D-AA03-4528-BBA9-0FA9EAF25E56}"/>
              </a:ext>
            </a:extLst>
          </p:cNvPr>
          <p:cNvSpPr/>
          <p:nvPr userDrawn="1"/>
        </p:nvSpPr>
        <p:spPr>
          <a:xfrm>
            <a:off x="-167300" y="1"/>
            <a:ext cx="7155365" cy="6857999"/>
          </a:xfrm>
          <a:custGeom>
            <a:avLst/>
            <a:gdLst>
              <a:gd name="connsiteX0" fmla="*/ 0 w 7559153"/>
              <a:gd name="connsiteY0" fmla="*/ 0 h 6857999"/>
              <a:gd name="connsiteX1" fmla="*/ 7111283 w 7559153"/>
              <a:gd name="connsiteY1" fmla="*/ 0 h 6857999"/>
              <a:gd name="connsiteX2" fmla="*/ 7132604 w 7559153"/>
              <a:gd name="connsiteY2" fmla="*/ 53808 h 6857999"/>
              <a:gd name="connsiteX3" fmla="*/ 4376348 w 7559153"/>
              <a:gd name="connsiteY3" fmla="*/ 6693870 h 6857999"/>
              <a:gd name="connsiteX4" fmla="*/ 4071283 w 7559153"/>
              <a:gd name="connsiteY4" fmla="*/ 6857999 h 6857999"/>
              <a:gd name="connsiteX5" fmla="*/ 0 w 7559153"/>
              <a:gd name="connsiteY5" fmla="*/ 6857999 h 6857999"/>
              <a:gd name="connsiteX6" fmla="*/ 0 w 7559153"/>
              <a:gd name="connsiteY6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59153" h="6857999">
                <a:moveTo>
                  <a:pt x="0" y="0"/>
                </a:moveTo>
                <a:lnTo>
                  <a:pt x="7111283" y="0"/>
                </a:lnTo>
                <a:lnTo>
                  <a:pt x="7132604" y="53808"/>
                </a:lnTo>
                <a:cubicBezTo>
                  <a:pt x="8056123" y="2495026"/>
                  <a:pt x="7627458" y="4874940"/>
                  <a:pt x="4376348" y="6693870"/>
                </a:cubicBezTo>
                <a:lnTo>
                  <a:pt x="4071283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5">
            <a:extLst>
              <a:ext uri="{FF2B5EF4-FFF2-40B4-BE49-F238E27FC236}">
                <a16:creationId xmlns:a16="http://schemas.microsoft.com/office/drawing/2014/main" id="{08E8CB5D-AA03-4528-BBA9-0FA9EAF25E56}"/>
              </a:ext>
            </a:extLst>
          </p:cNvPr>
          <p:cNvSpPr/>
          <p:nvPr userDrawn="1"/>
        </p:nvSpPr>
        <p:spPr>
          <a:xfrm>
            <a:off x="-167300" y="0"/>
            <a:ext cx="6925001" cy="6858000"/>
          </a:xfrm>
          <a:custGeom>
            <a:avLst/>
            <a:gdLst>
              <a:gd name="connsiteX0" fmla="*/ 0 w 7559153"/>
              <a:gd name="connsiteY0" fmla="*/ 0 h 6857999"/>
              <a:gd name="connsiteX1" fmla="*/ 7111283 w 7559153"/>
              <a:gd name="connsiteY1" fmla="*/ 0 h 6857999"/>
              <a:gd name="connsiteX2" fmla="*/ 7132604 w 7559153"/>
              <a:gd name="connsiteY2" fmla="*/ 53808 h 6857999"/>
              <a:gd name="connsiteX3" fmla="*/ 4376348 w 7559153"/>
              <a:gd name="connsiteY3" fmla="*/ 6693870 h 6857999"/>
              <a:gd name="connsiteX4" fmla="*/ 4071283 w 7559153"/>
              <a:gd name="connsiteY4" fmla="*/ 6857999 h 6857999"/>
              <a:gd name="connsiteX5" fmla="*/ 0 w 7559153"/>
              <a:gd name="connsiteY5" fmla="*/ 6857999 h 6857999"/>
              <a:gd name="connsiteX6" fmla="*/ 0 w 7559153"/>
              <a:gd name="connsiteY6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59153" h="6857999">
                <a:moveTo>
                  <a:pt x="0" y="0"/>
                </a:moveTo>
                <a:lnTo>
                  <a:pt x="7111283" y="0"/>
                </a:lnTo>
                <a:lnTo>
                  <a:pt x="7132604" y="53808"/>
                </a:lnTo>
                <a:cubicBezTo>
                  <a:pt x="8056123" y="2495026"/>
                  <a:pt x="7627458" y="4874940"/>
                  <a:pt x="4376348" y="6693870"/>
                </a:cubicBezTo>
                <a:lnTo>
                  <a:pt x="4071283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9524" r="-5061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54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732BCA-867A-4F09-9814-58A814EF2ED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1" hasCustomPrompt="1"/>
          </p:nvPr>
        </p:nvSpPr>
        <p:spPr>
          <a:xfrm>
            <a:off x="7470934" y="3911319"/>
            <a:ext cx="4359116" cy="1238250"/>
          </a:xfrm>
        </p:spPr>
        <p:txBody>
          <a:bodyPr>
            <a:noAutofit/>
          </a:bodyPr>
          <a:lstStyle>
            <a:lvl1pPr marL="0" indent="0">
              <a:buNone/>
              <a:defRPr sz="3600" b="1">
                <a:solidFill>
                  <a:srgbClr val="00406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  <a:p>
            <a:pPr lvl="0"/>
            <a:r>
              <a:rPr lang="fr-FR" dirty="0"/>
              <a:t>TRANSITION</a:t>
            </a:r>
          </a:p>
        </p:txBody>
      </p:sp>
      <p:sp>
        <p:nvSpPr>
          <p:cNvPr id="10" name="Espace réservé du texte 8"/>
          <p:cNvSpPr>
            <a:spLocks noGrp="1"/>
          </p:cNvSpPr>
          <p:nvPr>
            <p:ph type="body" sz="quarter" idx="12"/>
          </p:nvPr>
        </p:nvSpPr>
        <p:spPr>
          <a:xfrm>
            <a:off x="7463904" y="5261785"/>
            <a:ext cx="4407530" cy="447642"/>
          </a:xfrm>
        </p:spPr>
        <p:txBody>
          <a:bodyPr>
            <a:noAutofit/>
          </a:bodyPr>
          <a:lstStyle>
            <a:lvl1pPr marL="0" indent="0">
              <a:buNone/>
              <a:defRPr sz="2200" b="0">
                <a:solidFill>
                  <a:srgbClr val="00406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Modifiez les styles du texte</a:t>
            </a:r>
          </a:p>
        </p:txBody>
      </p:sp>
      <p:sp>
        <p:nvSpPr>
          <p:cNvPr id="17" name="Freeform: Shape 15">
            <a:extLst>
              <a:ext uri="{FF2B5EF4-FFF2-40B4-BE49-F238E27FC236}">
                <a16:creationId xmlns:a16="http://schemas.microsoft.com/office/drawing/2014/main" id="{08E8CB5D-AA03-4528-BBA9-0FA9EAF25E56}"/>
              </a:ext>
            </a:extLst>
          </p:cNvPr>
          <p:cNvSpPr/>
          <p:nvPr userDrawn="1"/>
        </p:nvSpPr>
        <p:spPr>
          <a:xfrm>
            <a:off x="1" y="1"/>
            <a:ext cx="7559153" cy="6857999"/>
          </a:xfrm>
          <a:custGeom>
            <a:avLst/>
            <a:gdLst>
              <a:gd name="connsiteX0" fmla="*/ 0 w 7559153"/>
              <a:gd name="connsiteY0" fmla="*/ 0 h 6857999"/>
              <a:gd name="connsiteX1" fmla="*/ 7111283 w 7559153"/>
              <a:gd name="connsiteY1" fmla="*/ 0 h 6857999"/>
              <a:gd name="connsiteX2" fmla="*/ 7132604 w 7559153"/>
              <a:gd name="connsiteY2" fmla="*/ 53808 h 6857999"/>
              <a:gd name="connsiteX3" fmla="*/ 4376348 w 7559153"/>
              <a:gd name="connsiteY3" fmla="*/ 6693870 h 6857999"/>
              <a:gd name="connsiteX4" fmla="*/ 4071283 w 7559153"/>
              <a:gd name="connsiteY4" fmla="*/ 6857999 h 6857999"/>
              <a:gd name="connsiteX5" fmla="*/ 0 w 7559153"/>
              <a:gd name="connsiteY5" fmla="*/ 6857999 h 6857999"/>
              <a:gd name="connsiteX6" fmla="*/ 0 w 7559153"/>
              <a:gd name="connsiteY6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59153" h="6857999">
                <a:moveTo>
                  <a:pt x="0" y="0"/>
                </a:moveTo>
                <a:lnTo>
                  <a:pt x="7111283" y="0"/>
                </a:lnTo>
                <a:lnTo>
                  <a:pt x="7132604" y="53808"/>
                </a:lnTo>
                <a:cubicBezTo>
                  <a:pt x="8056123" y="2495026"/>
                  <a:pt x="7627458" y="4874940"/>
                  <a:pt x="4376348" y="6693870"/>
                </a:cubicBezTo>
                <a:lnTo>
                  <a:pt x="4071283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00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15">
            <a:extLst>
              <a:ext uri="{FF2B5EF4-FFF2-40B4-BE49-F238E27FC236}">
                <a16:creationId xmlns:a16="http://schemas.microsoft.com/office/drawing/2014/main" id="{08E8CB5D-AA03-4528-BBA9-0FA9EAF25E56}"/>
              </a:ext>
            </a:extLst>
          </p:cNvPr>
          <p:cNvSpPr/>
          <p:nvPr userDrawn="1"/>
        </p:nvSpPr>
        <p:spPr>
          <a:xfrm>
            <a:off x="-167300" y="1"/>
            <a:ext cx="7155365" cy="6857999"/>
          </a:xfrm>
          <a:custGeom>
            <a:avLst/>
            <a:gdLst>
              <a:gd name="connsiteX0" fmla="*/ 0 w 7559153"/>
              <a:gd name="connsiteY0" fmla="*/ 0 h 6857999"/>
              <a:gd name="connsiteX1" fmla="*/ 7111283 w 7559153"/>
              <a:gd name="connsiteY1" fmla="*/ 0 h 6857999"/>
              <a:gd name="connsiteX2" fmla="*/ 7132604 w 7559153"/>
              <a:gd name="connsiteY2" fmla="*/ 53808 h 6857999"/>
              <a:gd name="connsiteX3" fmla="*/ 4376348 w 7559153"/>
              <a:gd name="connsiteY3" fmla="*/ 6693870 h 6857999"/>
              <a:gd name="connsiteX4" fmla="*/ 4071283 w 7559153"/>
              <a:gd name="connsiteY4" fmla="*/ 6857999 h 6857999"/>
              <a:gd name="connsiteX5" fmla="*/ 0 w 7559153"/>
              <a:gd name="connsiteY5" fmla="*/ 6857999 h 6857999"/>
              <a:gd name="connsiteX6" fmla="*/ 0 w 7559153"/>
              <a:gd name="connsiteY6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59153" h="6857999">
                <a:moveTo>
                  <a:pt x="0" y="0"/>
                </a:moveTo>
                <a:lnTo>
                  <a:pt x="7111283" y="0"/>
                </a:lnTo>
                <a:lnTo>
                  <a:pt x="7132604" y="53808"/>
                </a:lnTo>
                <a:cubicBezTo>
                  <a:pt x="8056123" y="2495026"/>
                  <a:pt x="7627458" y="4874940"/>
                  <a:pt x="4376348" y="6693870"/>
                </a:cubicBezTo>
                <a:lnTo>
                  <a:pt x="4071283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5">
            <a:extLst>
              <a:ext uri="{FF2B5EF4-FFF2-40B4-BE49-F238E27FC236}">
                <a16:creationId xmlns:a16="http://schemas.microsoft.com/office/drawing/2014/main" id="{08E8CB5D-AA03-4528-BBA9-0FA9EAF25E56}"/>
              </a:ext>
            </a:extLst>
          </p:cNvPr>
          <p:cNvSpPr/>
          <p:nvPr userDrawn="1"/>
        </p:nvSpPr>
        <p:spPr>
          <a:xfrm>
            <a:off x="-167300" y="0"/>
            <a:ext cx="6925001" cy="6857999"/>
          </a:xfrm>
          <a:custGeom>
            <a:avLst/>
            <a:gdLst>
              <a:gd name="connsiteX0" fmla="*/ 0 w 7559153"/>
              <a:gd name="connsiteY0" fmla="*/ 0 h 6857999"/>
              <a:gd name="connsiteX1" fmla="*/ 7111283 w 7559153"/>
              <a:gd name="connsiteY1" fmla="*/ 0 h 6857999"/>
              <a:gd name="connsiteX2" fmla="*/ 7132604 w 7559153"/>
              <a:gd name="connsiteY2" fmla="*/ 53808 h 6857999"/>
              <a:gd name="connsiteX3" fmla="*/ 4376348 w 7559153"/>
              <a:gd name="connsiteY3" fmla="*/ 6693870 h 6857999"/>
              <a:gd name="connsiteX4" fmla="*/ 4071283 w 7559153"/>
              <a:gd name="connsiteY4" fmla="*/ 6857999 h 6857999"/>
              <a:gd name="connsiteX5" fmla="*/ 0 w 7559153"/>
              <a:gd name="connsiteY5" fmla="*/ 6857999 h 6857999"/>
              <a:gd name="connsiteX6" fmla="*/ 0 w 7559153"/>
              <a:gd name="connsiteY6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59153" h="6857999">
                <a:moveTo>
                  <a:pt x="0" y="0"/>
                </a:moveTo>
                <a:lnTo>
                  <a:pt x="7111283" y="0"/>
                </a:lnTo>
                <a:lnTo>
                  <a:pt x="7132604" y="53808"/>
                </a:lnTo>
                <a:cubicBezTo>
                  <a:pt x="8056123" y="2495026"/>
                  <a:pt x="7627458" y="4874940"/>
                  <a:pt x="4376348" y="6693870"/>
                </a:cubicBezTo>
                <a:lnTo>
                  <a:pt x="4071283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684" t="-200" r="1" b="-149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45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3845" t="13740" b="7929"/>
          <a:stretch/>
        </p:blipFill>
        <p:spPr>
          <a:xfrm>
            <a:off x="0" y="0"/>
            <a:ext cx="9208384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 rot="1255077">
            <a:off x="7375713" y="-772314"/>
            <a:ext cx="4007103" cy="8640000"/>
          </a:xfrm>
          <a:custGeom>
            <a:avLst/>
            <a:gdLst>
              <a:gd name="connsiteX0" fmla="*/ 0 w 4170732"/>
              <a:gd name="connsiteY0" fmla="*/ 0 h 9492818"/>
              <a:gd name="connsiteX1" fmla="*/ 4170732 w 4170732"/>
              <a:gd name="connsiteY1" fmla="*/ 0 h 9492818"/>
              <a:gd name="connsiteX2" fmla="*/ 4170732 w 4170732"/>
              <a:gd name="connsiteY2" fmla="*/ 9492818 h 9492818"/>
              <a:gd name="connsiteX3" fmla="*/ 0 w 4170732"/>
              <a:gd name="connsiteY3" fmla="*/ 9492818 h 9492818"/>
              <a:gd name="connsiteX4" fmla="*/ 0 w 4170732"/>
              <a:gd name="connsiteY4" fmla="*/ 0 h 9492818"/>
              <a:gd name="connsiteX0" fmla="*/ 31568 w 4170732"/>
              <a:gd name="connsiteY0" fmla="*/ 1430550 h 9492818"/>
              <a:gd name="connsiteX1" fmla="*/ 4170732 w 4170732"/>
              <a:gd name="connsiteY1" fmla="*/ 0 h 9492818"/>
              <a:gd name="connsiteX2" fmla="*/ 4170732 w 4170732"/>
              <a:gd name="connsiteY2" fmla="*/ 9492818 h 9492818"/>
              <a:gd name="connsiteX3" fmla="*/ 0 w 4170732"/>
              <a:gd name="connsiteY3" fmla="*/ 9492818 h 9492818"/>
              <a:gd name="connsiteX4" fmla="*/ 31568 w 4170732"/>
              <a:gd name="connsiteY4" fmla="*/ 1430550 h 9492818"/>
              <a:gd name="connsiteX0" fmla="*/ 31568 w 4170732"/>
              <a:gd name="connsiteY0" fmla="*/ 1222869 h 9285137"/>
              <a:gd name="connsiteX1" fmla="*/ 3413953 w 4170732"/>
              <a:gd name="connsiteY1" fmla="*/ 0 h 9285137"/>
              <a:gd name="connsiteX2" fmla="*/ 4170732 w 4170732"/>
              <a:gd name="connsiteY2" fmla="*/ 9285137 h 9285137"/>
              <a:gd name="connsiteX3" fmla="*/ 0 w 4170732"/>
              <a:gd name="connsiteY3" fmla="*/ 9285137 h 9285137"/>
              <a:gd name="connsiteX4" fmla="*/ 31568 w 4170732"/>
              <a:gd name="connsiteY4" fmla="*/ 1222869 h 9285137"/>
              <a:gd name="connsiteX0" fmla="*/ 31568 w 4170732"/>
              <a:gd name="connsiteY0" fmla="*/ 1311841 h 9374109"/>
              <a:gd name="connsiteX1" fmla="*/ 3379946 w 4170732"/>
              <a:gd name="connsiteY1" fmla="*/ 0 h 9374109"/>
              <a:gd name="connsiteX2" fmla="*/ 4170732 w 4170732"/>
              <a:gd name="connsiteY2" fmla="*/ 9374109 h 9374109"/>
              <a:gd name="connsiteX3" fmla="*/ 0 w 4170732"/>
              <a:gd name="connsiteY3" fmla="*/ 9374109 h 9374109"/>
              <a:gd name="connsiteX4" fmla="*/ 31568 w 4170732"/>
              <a:gd name="connsiteY4" fmla="*/ 1311841 h 9374109"/>
              <a:gd name="connsiteX0" fmla="*/ 31568 w 4170732"/>
              <a:gd name="connsiteY0" fmla="*/ 1238054 h 9300322"/>
              <a:gd name="connsiteX1" fmla="*/ 3346967 w 4170732"/>
              <a:gd name="connsiteY1" fmla="*/ 0 h 9300322"/>
              <a:gd name="connsiteX2" fmla="*/ 4170732 w 4170732"/>
              <a:gd name="connsiteY2" fmla="*/ 9300322 h 9300322"/>
              <a:gd name="connsiteX3" fmla="*/ 0 w 4170732"/>
              <a:gd name="connsiteY3" fmla="*/ 9300322 h 9300322"/>
              <a:gd name="connsiteX4" fmla="*/ 31568 w 4170732"/>
              <a:gd name="connsiteY4" fmla="*/ 1238054 h 9300322"/>
              <a:gd name="connsiteX0" fmla="*/ 31568 w 3987806"/>
              <a:gd name="connsiteY0" fmla="*/ 1238054 h 9300322"/>
              <a:gd name="connsiteX1" fmla="*/ 3346967 w 3987806"/>
              <a:gd name="connsiteY1" fmla="*/ 0 h 9300322"/>
              <a:gd name="connsiteX2" fmla="*/ 3987806 w 3987806"/>
              <a:gd name="connsiteY2" fmla="*/ 7167676 h 9300322"/>
              <a:gd name="connsiteX3" fmla="*/ 0 w 3987806"/>
              <a:gd name="connsiteY3" fmla="*/ 9300322 h 9300322"/>
              <a:gd name="connsiteX4" fmla="*/ 31568 w 3987806"/>
              <a:gd name="connsiteY4" fmla="*/ 1238054 h 9300322"/>
              <a:gd name="connsiteX0" fmla="*/ 50865 w 4007103"/>
              <a:gd name="connsiteY0" fmla="*/ 1238054 h 8716268"/>
              <a:gd name="connsiteX1" fmla="*/ 3366264 w 4007103"/>
              <a:gd name="connsiteY1" fmla="*/ 0 h 8716268"/>
              <a:gd name="connsiteX2" fmla="*/ 4007103 w 4007103"/>
              <a:gd name="connsiteY2" fmla="*/ 7167676 h 8716268"/>
              <a:gd name="connsiteX3" fmla="*/ 0 w 4007103"/>
              <a:gd name="connsiteY3" fmla="*/ 8716268 h 8716268"/>
              <a:gd name="connsiteX4" fmla="*/ 50865 w 4007103"/>
              <a:gd name="connsiteY4" fmla="*/ 1238054 h 8716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7103" h="8716268">
                <a:moveTo>
                  <a:pt x="50865" y="1238054"/>
                </a:moveTo>
                <a:lnTo>
                  <a:pt x="3366264" y="0"/>
                </a:lnTo>
                <a:lnTo>
                  <a:pt x="4007103" y="7167676"/>
                </a:lnTo>
                <a:lnTo>
                  <a:pt x="0" y="8716268"/>
                </a:lnTo>
                <a:lnTo>
                  <a:pt x="50865" y="1238054"/>
                </a:lnTo>
                <a:close/>
              </a:path>
            </a:pathLst>
          </a:cu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reeform: Shape 8">
            <a:extLst>
              <a:ext uri="{FF2B5EF4-FFF2-40B4-BE49-F238E27FC236}">
                <a16:creationId xmlns:a16="http://schemas.microsoft.com/office/drawing/2014/main" id="{AD5F8337-ACEA-4D56-96ED-0C19D8B3C226}"/>
              </a:ext>
            </a:extLst>
          </p:cNvPr>
          <p:cNvSpPr/>
          <p:nvPr userDrawn="1"/>
        </p:nvSpPr>
        <p:spPr>
          <a:xfrm rot="60000">
            <a:off x="6240433" y="-58042"/>
            <a:ext cx="2907233" cy="6983479"/>
          </a:xfrm>
          <a:custGeom>
            <a:avLst/>
            <a:gdLst>
              <a:gd name="connsiteX0" fmla="*/ 2595229 w 2904918"/>
              <a:gd name="connsiteY0" fmla="*/ 0 h 6854114"/>
              <a:gd name="connsiteX1" fmla="*/ 2904918 w 2904918"/>
              <a:gd name="connsiteY1" fmla="*/ 0 h 6854114"/>
              <a:gd name="connsiteX2" fmla="*/ 6255 w 2904918"/>
              <a:gd name="connsiteY2" fmla="*/ 6854114 h 6854114"/>
              <a:gd name="connsiteX3" fmla="*/ 0 w 2904918"/>
              <a:gd name="connsiteY3" fmla="*/ 6854114 h 6854114"/>
              <a:gd name="connsiteX4" fmla="*/ 2595229 w 2904918"/>
              <a:gd name="connsiteY4" fmla="*/ 0 h 6854114"/>
              <a:gd name="connsiteX0" fmla="*/ 2588974 w 2898663"/>
              <a:gd name="connsiteY0" fmla="*/ 0 h 6854114"/>
              <a:gd name="connsiteX1" fmla="*/ 2898663 w 2898663"/>
              <a:gd name="connsiteY1" fmla="*/ 0 h 6854114"/>
              <a:gd name="connsiteX2" fmla="*/ 0 w 2898663"/>
              <a:gd name="connsiteY2" fmla="*/ 6854114 h 6854114"/>
              <a:gd name="connsiteX3" fmla="*/ 111037 w 2898663"/>
              <a:gd name="connsiteY3" fmla="*/ 6560168 h 6854114"/>
              <a:gd name="connsiteX4" fmla="*/ 2588974 w 2898663"/>
              <a:gd name="connsiteY4" fmla="*/ 0 h 6854114"/>
              <a:gd name="connsiteX0" fmla="*/ 2480996 w 2790685"/>
              <a:gd name="connsiteY0" fmla="*/ 0 h 6610660"/>
              <a:gd name="connsiteX1" fmla="*/ 2790685 w 2790685"/>
              <a:gd name="connsiteY1" fmla="*/ 0 h 6610660"/>
              <a:gd name="connsiteX2" fmla="*/ 0 w 2790685"/>
              <a:gd name="connsiteY2" fmla="*/ 6610660 h 6610660"/>
              <a:gd name="connsiteX3" fmla="*/ 3059 w 2790685"/>
              <a:gd name="connsiteY3" fmla="*/ 6560168 h 6610660"/>
              <a:gd name="connsiteX4" fmla="*/ 2480996 w 2790685"/>
              <a:gd name="connsiteY4" fmla="*/ 0 h 6610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0685" h="6610660">
                <a:moveTo>
                  <a:pt x="2480996" y="0"/>
                </a:moveTo>
                <a:lnTo>
                  <a:pt x="2790685" y="0"/>
                </a:lnTo>
                <a:lnTo>
                  <a:pt x="0" y="6610660"/>
                </a:lnTo>
                <a:lnTo>
                  <a:pt x="3059" y="6560168"/>
                </a:lnTo>
                <a:lnTo>
                  <a:pt x="24809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Image 22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039" y="5377536"/>
            <a:ext cx="648000" cy="648000"/>
          </a:xfrm>
          <a:prstGeom prst="rect">
            <a:avLst/>
          </a:prstGeom>
        </p:spPr>
      </p:pic>
      <p:pic>
        <p:nvPicPr>
          <p:cNvPr id="24" name="Image 23">
            <a:hlinkClick r:id="rId5"/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464" y="5377536"/>
            <a:ext cx="648000" cy="648000"/>
          </a:xfrm>
          <a:prstGeom prst="rect">
            <a:avLst/>
          </a:prstGeom>
        </p:spPr>
      </p:pic>
      <p:pic>
        <p:nvPicPr>
          <p:cNvPr id="25" name="Image 24">
            <a:hlinkClick r:id="rId7"/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632" y="5377536"/>
            <a:ext cx="648000" cy="648000"/>
          </a:xfrm>
          <a:prstGeom prst="rect">
            <a:avLst/>
          </a:prstGeom>
        </p:spPr>
      </p:pic>
      <p:grpSp>
        <p:nvGrpSpPr>
          <p:cNvPr id="26" name="Groupe 25"/>
          <p:cNvGrpSpPr/>
          <p:nvPr userDrawn="1"/>
        </p:nvGrpSpPr>
        <p:grpSpPr>
          <a:xfrm>
            <a:off x="7727199" y="5377536"/>
            <a:ext cx="648000" cy="648000"/>
            <a:chOff x="7727199" y="5358486"/>
            <a:chExt cx="648000" cy="648000"/>
          </a:xfrm>
        </p:grpSpPr>
        <p:sp>
          <p:nvSpPr>
            <p:cNvPr id="27" name="Ellipse 26">
              <a:hlinkClick r:id="rId9"/>
            </p:cNvPr>
            <p:cNvSpPr/>
            <p:nvPr/>
          </p:nvSpPr>
          <p:spPr>
            <a:xfrm>
              <a:off x="7727199" y="5358486"/>
              <a:ext cx="648000" cy="648000"/>
            </a:xfrm>
            <a:prstGeom prst="ellipse">
              <a:avLst/>
            </a:prstGeom>
            <a:solidFill>
              <a:srgbClr val="004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5199" y="5466486"/>
              <a:ext cx="432000" cy="432000"/>
            </a:xfrm>
            <a:prstGeom prst="rect">
              <a:avLst/>
            </a:prstGeom>
          </p:spPr>
        </p:pic>
      </p:grpSp>
      <p:sp>
        <p:nvSpPr>
          <p:cNvPr id="29" name="Espace réservé du texte 8"/>
          <p:cNvSpPr>
            <a:spLocks noGrp="1"/>
          </p:cNvSpPr>
          <p:nvPr>
            <p:ph type="body" sz="quarter" idx="11" hasCustomPrompt="1"/>
          </p:nvPr>
        </p:nvSpPr>
        <p:spPr>
          <a:xfrm>
            <a:off x="7775734" y="3168369"/>
            <a:ext cx="4359116" cy="1238250"/>
          </a:xfrm>
        </p:spPr>
        <p:txBody>
          <a:bodyPr>
            <a:noAutofit/>
          </a:bodyPr>
          <a:lstStyle>
            <a:lvl1pPr marL="0" indent="0" algn="ctr">
              <a:buNone/>
              <a:defRPr sz="3200" b="1" baseline="0">
                <a:solidFill>
                  <a:srgbClr val="00406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CLIQUEZ ICI POUR AJOUTER DU TEXTE</a:t>
            </a:r>
          </a:p>
        </p:txBody>
      </p:sp>
    </p:spTree>
    <p:extLst>
      <p:ext uri="{BB962C8B-B14F-4D97-AF65-F5344CB8AC3E}">
        <p14:creationId xmlns:p14="http://schemas.microsoft.com/office/powerpoint/2010/main" val="374756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296ED0-9994-4FBF-9F11-CE673FE4DDD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54728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925B58A-AE69-40B1-B281-A15E8CB3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02" y="120680"/>
            <a:ext cx="11147575" cy="623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E86B236-1E20-473F-8BAC-233E0E8C1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3409" y="953755"/>
            <a:ext cx="11664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Oval 6">
            <a:extLst>
              <a:ext uri="{FF2B5EF4-FFF2-40B4-BE49-F238E27FC236}">
                <a16:creationId xmlns:a16="http://schemas.microsoft.com/office/drawing/2014/main" id="{32F95671-7D17-4B38-8DE0-E72924D36963}"/>
              </a:ext>
            </a:extLst>
          </p:cNvPr>
          <p:cNvSpPr/>
          <p:nvPr/>
        </p:nvSpPr>
        <p:spPr>
          <a:xfrm>
            <a:off x="11531954" y="198386"/>
            <a:ext cx="438223" cy="438223"/>
          </a:xfrm>
          <a:prstGeom prst="ellipse">
            <a:avLst/>
          </a:prstGeom>
          <a:solidFill>
            <a:srgbClr val="00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3C321D9-F70B-4359-A304-7CCAAC91D9B8}"/>
              </a:ext>
            </a:extLst>
          </p:cNvPr>
          <p:cNvSpPr txBox="1">
            <a:spLocks/>
          </p:cNvSpPr>
          <p:nvPr/>
        </p:nvSpPr>
        <p:spPr>
          <a:xfrm>
            <a:off x="11393878" y="234935"/>
            <a:ext cx="714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B00CFC-4F60-4174-AF27-5C1C64854C65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047" y="6297268"/>
            <a:ext cx="1397427" cy="393642"/>
          </a:xfrm>
          <a:prstGeom prst="rect">
            <a:avLst/>
          </a:prstGeom>
        </p:spPr>
      </p:pic>
      <p:cxnSp>
        <p:nvCxnSpPr>
          <p:cNvPr id="9" name="Connecteur droit 8"/>
          <p:cNvCxnSpPr/>
          <p:nvPr userDrawn="1"/>
        </p:nvCxnSpPr>
        <p:spPr>
          <a:xfrm>
            <a:off x="342000" y="720000"/>
            <a:ext cx="792000" cy="0"/>
          </a:xfrm>
          <a:prstGeom prst="line">
            <a:avLst/>
          </a:prstGeom>
          <a:ln w="38100">
            <a:solidFill>
              <a:srgbClr val="00AA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05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912" r:id="rId2"/>
    <p:sldLayoutId id="2147483904" r:id="rId3"/>
    <p:sldLayoutId id="2147483914" r:id="rId4"/>
    <p:sldLayoutId id="2147483913" r:id="rId5"/>
    <p:sldLayoutId id="2147483915" r:id="rId6"/>
    <p:sldLayoutId id="2147483910" r:id="rId7"/>
    <p:sldLayoutId id="214748391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0406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FDA24E2C-8594-4EFC-9712-30258B8EA9E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DCB772F-9395-4B5B-9319-AB035ACBB306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406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202" y="6053030"/>
            <a:ext cx="1937601" cy="58772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116996" y="2239954"/>
            <a:ext cx="9958007" cy="258531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fr-FR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Travail</a:t>
            </a:r>
          </a:p>
          <a:p>
            <a:pPr algn="ctr"/>
            <a:r>
              <a:rPr lang="fr-FR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Webinar</a:t>
            </a:r>
          </a:p>
        </p:txBody>
      </p:sp>
    </p:spTree>
    <p:extLst>
      <p:ext uri="{BB962C8B-B14F-4D97-AF65-F5344CB8AC3E}">
        <p14:creationId xmlns:p14="http://schemas.microsoft.com/office/powerpoint/2010/main" val="66568508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 des webinar par produits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EF96E8-86C2-48D7-BF66-9FBBF013D786}"/>
              </a:ext>
            </a:extLst>
          </p:cNvPr>
          <p:cNvSpPr/>
          <p:nvPr/>
        </p:nvSpPr>
        <p:spPr>
          <a:xfrm>
            <a:off x="263855" y="1071796"/>
            <a:ext cx="114868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Période d’analyse : 1 Janvier 2020 - 31 décembre 2020</a:t>
            </a:r>
          </a:p>
          <a:p>
            <a:r>
              <a:rPr lang="fr-FR" dirty="0"/>
              <a:t>Les webinar avec 0 inscrit sont comptabilisés.</a:t>
            </a:r>
          </a:p>
        </p:txBody>
      </p:sp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C04F8CBF-8EAC-40B3-B97B-725A530C81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2880778"/>
              </p:ext>
            </p:extLst>
          </p:nvPr>
        </p:nvGraphicFramePr>
        <p:xfrm>
          <a:off x="2697480" y="2045540"/>
          <a:ext cx="8016240" cy="4263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1922417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Saisonnalité</a:t>
            </a:r>
          </a:p>
        </p:txBody>
      </p:sp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C9DF96C9-C623-4BF2-8ED9-31DAE9B8E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3882051"/>
              </p:ext>
            </p:extLst>
          </p:nvPr>
        </p:nvGraphicFramePr>
        <p:xfrm>
          <a:off x="1466022" y="1065972"/>
          <a:ext cx="9259956" cy="4726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6908041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Saisonnalité</a:t>
            </a:r>
          </a:p>
        </p:txBody>
      </p:sp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DF981D5D-5E7C-425D-BDCF-8E555296C7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1538426"/>
              </p:ext>
            </p:extLst>
          </p:nvPr>
        </p:nvGraphicFramePr>
        <p:xfrm>
          <a:off x="766916" y="1238865"/>
          <a:ext cx="10785987" cy="4709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9118940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Saisonnalité</a:t>
            </a:r>
          </a:p>
        </p:txBody>
      </p:sp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F8A266E0-EB5F-472E-80BF-243811D05F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0475729"/>
              </p:ext>
            </p:extLst>
          </p:nvPr>
        </p:nvGraphicFramePr>
        <p:xfrm>
          <a:off x="670561" y="1143000"/>
          <a:ext cx="10723316" cy="4077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E366B16-2A4B-49CB-98B3-CC213C67E05B}"/>
              </a:ext>
            </a:extLst>
          </p:cNvPr>
          <p:cNvSpPr/>
          <p:nvPr/>
        </p:nvSpPr>
        <p:spPr>
          <a:xfrm>
            <a:off x="814250" y="5618687"/>
            <a:ext cx="114868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Les webinar de mai et juin sont nombreux, mais on remarque une baisse de participation. </a:t>
            </a:r>
          </a:p>
        </p:txBody>
      </p:sp>
    </p:spTree>
    <p:extLst>
      <p:ext uri="{BB962C8B-B14F-4D97-AF65-F5344CB8AC3E}">
        <p14:creationId xmlns:p14="http://schemas.microsoft.com/office/powerpoint/2010/main" val="254744801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webinar 2020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59375D-659D-4356-ADD6-E1A634CD0029}"/>
              </a:ext>
            </a:extLst>
          </p:cNvPr>
          <p:cNvSpPr/>
          <p:nvPr/>
        </p:nvSpPr>
        <p:spPr>
          <a:xfrm>
            <a:off x="263855" y="1071796"/>
            <a:ext cx="114868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Taux de participation moyen : 42,38%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84EA5515-4820-45E5-8F05-3687D0970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804354"/>
              </p:ext>
            </p:extLst>
          </p:nvPr>
        </p:nvGraphicFramePr>
        <p:xfrm>
          <a:off x="380616" y="1780366"/>
          <a:ext cx="11271058" cy="3048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061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1105">
                  <a:extLst>
                    <a:ext uri="{9D8B030D-6E8A-4147-A177-3AD203B41FA5}">
                      <a16:colId xmlns:a16="http://schemas.microsoft.com/office/drawing/2014/main" val="1673458541"/>
                    </a:ext>
                  </a:extLst>
                </a:gridCol>
                <a:gridCol w="1803300">
                  <a:extLst>
                    <a:ext uri="{9D8B030D-6E8A-4147-A177-3AD203B41FA5}">
                      <a16:colId xmlns:a16="http://schemas.microsoft.com/office/drawing/2014/main" val="3556662897"/>
                    </a:ext>
                  </a:extLst>
                </a:gridCol>
                <a:gridCol w="1495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Webinar</a:t>
                      </a:r>
                      <a:endParaRPr lang="fr-F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 de webinar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 de webinar à 0 inscrit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Taux de participation moyen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fr-FR" sz="1600" kern="1200" dirty="0" err="1">
                          <a:effectLst/>
                        </a:rPr>
                        <a:t>Lease</a:t>
                      </a:r>
                      <a:endParaRPr lang="fr-FR" sz="16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16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16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48,53%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fr-FR" sz="16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Conso &amp;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16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16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45,9%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fr-FR" sz="16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iXBRL</a:t>
                      </a:r>
                      <a:endParaRPr lang="fr-FR" sz="16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16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16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79,64%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kern="1200" dirty="0" err="1">
                          <a:effectLst/>
                        </a:rPr>
                        <a:t>Tax</a:t>
                      </a:r>
                      <a:r>
                        <a:rPr lang="fr-FR" sz="1600" kern="1200" dirty="0">
                          <a:effectLst/>
                        </a:rPr>
                        <a:t> Pack</a:t>
                      </a:r>
                      <a:endParaRPr lang="fr-FR" sz="16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65,21%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fr-FR" sz="1600" kern="1200" dirty="0" err="1">
                          <a:effectLst/>
                        </a:rPr>
                        <a:t>Lease</a:t>
                      </a:r>
                      <a:r>
                        <a:rPr lang="fr-FR" sz="1600" kern="1200" dirty="0">
                          <a:effectLst/>
                        </a:rPr>
                        <a:t> anglais</a:t>
                      </a:r>
                      <a:endParaRPr lang="fr-FR" sz="16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16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16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Conso &amp; Report anglais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3445C55-F758-43AC-8F74-51A5C3629997}"/>
              </a:ext>
            </a:extLst>
          </p:cNvPr>
          <p:cNvSpPr/>
          <p:nvPr/>
        </p:nvSpPr>
        <p:spPr>
          <a:xfrm>
            <a:off x="380616" y="5003666"/>
            <a:ext cx="1148686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Nombre d’inscrits : 378</a:t>
            </a:r>
          </a:p>
          <a:p>
            <a:r>
              <a:rPr lang="fr-FR" sz="1200" dirty="0"/>
              <a:t>Nombre de participants : 254</a:t>
            </a:r>
          </a:p>
          <a:p>
            <a:r>
              <a:rPr lang="fr-FR" sz="1200" dirty="0"/>
              <a:t>Nombre de webinar avec 0 inscrit : 30</a:t>
            </a:r>
          </a:p>
          <a:p>
            <a:r>
              <a:rPr lang="fr-FR" sz="1200" dirty="0"/>
              <a:t>Nombre avec 0% de participation: 33 (webinar à 0 inscrit + 2 webinar </a:t>
            </a:r>
            <a:r>
              <a:rPr lang="fr-FR" sz="1200" dirty="0" err="1"/>
              <a:t>Lease</a:t>
            </a:r>
            <a:r>
              <a:rPr lang="fr-FR" sz="1200" dirty="0"/>
              <a:t> en anglais +1 webinar </a:t>
            </a:r>
            <a:r>
              <a:rPr lang="fr-FR" sz="1200" dirty="0" err="1"/>
              <a:t>Lease</a:t>
            </a:r>
            <a:r>
              <a:rPr lang="fr-FR" sz="1200" dirty="0"/>
              <a:t> en français)</a:t>
            </a:r>
          </a:p>
          <a:p>
            <a:r>
              <a:rPr lang="fr-FR" sz="1200" dirty="0">
                <a:solidFill>
                  <a:srgbClr val="FF0000"/>
                </a:solidFill>
              </a:rPr>
              <a:t>Ce problème sera réglé avec les webinar à la demande</a:t>
            </a:r>
          </a:p>
        </p:txBody>
      </p:sp>
    </p:spTree>
    <p:extLst>
      <p:ext uri="{BB962C8B-B14F-4D97-AF65-F5344CB8AC3E}">
        <p14:creationId xmlns:p14="http://schemas.microsoft.com/office/powerpoint/2010/main" val="399446562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webinar 2019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59375D-659D-4356-ADD6-E1A634CD0029}"/>
              </a:ext>
            </a:extLst>
          </p:cNvPr>
          <p:cNvSpPr/>
          <p:nvPr/>
        </p:nvSpPr>
        <p:spPr>
          <a:xfrm>
            <a:off x="263855" y="1071796"/>
            <a:ext cx="114868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Taux de participation moyen : 72%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84EA5515-4820-45E5-8F05-3687D0970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579505"/>
              </p:ext>
            </p:extLst>
          </p:nvPr>
        </p:nvGraphicFramePr>
        <p:xfrm>
          <a:off x="380616" y="1780366"/>
          <a:ext cx="11271058" cy="15646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298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1312">
                  <a:extLst>
                    <a:ext uri="{9D8B030D-6E8A-4147-A177-3AD203B41FA5}">
                      <a16:colId xmlns:a16="http://schemas.microsoft.com/office/drawing/2014/main" val="1673458541"/>
                    </a:ext>
                  </a:extLst>
                </a:gridCol>
                <a:gridCol w="1671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Webinar</a:t>
                      </a:r>
                      <a:endParaRPr lang="fr-F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 de webinar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Taux de participation moyen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fr-FR" sz="1600" kern="1200" dirty="0" err="1">
                          <a:effectLst/>
                        </a:rPr>
                        <a:t>Lease</a:t>
                      </a:r>
                      <a:endParaRPr lang="fr-FR" sz="16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16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68,6%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fr-FR" sz="16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Conso &amp;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16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37,5%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3445C55-F758-43AC-8F74-51A5C3629997}"/>
              </a:ext>
            </a:extLst>
          </p:cNvPr>
          <p:cNvSpPr/>
          <p:nvPr/>
        </p:nvSpPr>
        <p:spPr>
          <a:xfrm>
            <a:off x="272712" y="3751911"/>
            <a:ext cx="114868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Nombre d’inscrits : 285</a:t>
            </a:r>
          </a:p>
          <a:p>
            <a:r>
              <a:rPr lang="fr-FR" dirty="0"/>
              <a:t>Nombre de participants : 198</a:t>
            </a:r>
          </a:p>
        </p:txBody>
      </p:sp>
    </p:spTree>
    <p:extLst>
      <p:ext uri="{BB962C8B-B14F-4D97-AF65-F5344CB8AC3E}">
        <p14:creationId xmlns:p14="http://schemas.microsoft.com/office/powerpoint/2010/main" val="310742118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Personnalisé 5">
      <a:dk1>
        <a:sysClr val="windowText" lastClr="000000"/>
      </a:dk1>
      <a:lt1>
        <a:sysClr val="window" lastClr="FFFFFF"/>
      </a:lt1>
      <a:dk2>
        <a:srgbClr val="004063"/>
      </a:dk2>
      <a:lt2>
        <a:srgbClr val="00559A"/>
      </a:lt2>
      <a:accent1>
        <a:srgbClr val="00AAFF"/>
      </a:accent1>
      <a:accent2>
        <a:srgbClr val="31DBBA"/>
      </a:accent2>
      <a:accent3>
        <a:srgbClr val="31985F"/>
      </a:accent3>
      <a:accent4>
        <a:srgbClr val="E25D40"/>
      </a:accent4>
      <a:accent5>
        <a:srgbClr val="D8A700"/>
      </a:accent5>
      <a:accent6>
        <a:srgbClr val="05E0DB"/>
      </a:accent6>
      <a:hlink>
        <a:srgbClr val="31B6FD"/>
      </a:hlink>
      <a:folHlink>
        <a:srgbClr val="004063"/>
      </a:folHlink>
    </a:clrScheme>
    <a:fontScheme name="Custom 13">
      <a:majorFont>
        <a:latin typeface="Lato Heavy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4063">
            <a:alpha val="1176"/>
          </a:srgbClr>
        </a:solidFill>
        <a:ln w="12700">
          <a:solidFill>
            <a:schemeClr val="bg1">
              <a:lumMod val="8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17133</TotalTime>
  <Words>221</Words>
  <Application>Microsoft Office PowerPoint</Application>
  <PresentationFormat>Grand écran</PresentationFormat>
  <Paragraphs>67</Paragraphs>
  <Slides>7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Lato</vt:lpstr>
      <vt:lpstr>Lato Heavy</vt:lpstr>
      <vt:lpstr>Office Theme</vt:lpstr>
      <vt:lpstr>Présentation PowerPoint</vt:lpstr>
      <vt:lpstr>Répartition des webinar par produits</vt:lpstr>
      <vt:lpstr>Saisonnalité</vt:lpstr>
      <vt:lpstr>Saisonnalité</vt:lpstr>
      <vt:lpstr>Saisonnalité</vt:lpstr>
      <vt:lpstr>Données webinar 2020</vt:lpstr>
      <vt:lpstr>Données webinar 2019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Badria Soudjay</cp:lastModifiedBy>
  <cp:revision>1229</cp:revision>
  <dcterms:created xsi:type="dcterms:W3CDTF">2018-04-19T03:45:08Z</dcterms:created>
  <dcterms:modified xsi:type="dcterms:W3CDTF">2021-04-21T14:56:58Z</dcterms:modified>
</cp:coreProperties>
</file>