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9E174E-392B-466C-9417-880DA94D0E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R_project_using_Tableau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AAA2DE-3B27-470A-9BF3-EA804FD57F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11/27/23 12:55:10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hannel Vs Total Revenue" id="10" name="slide10">
            <a:extLst>
              <a:ext uri="{FF2B5EF4-FFF2-40B4-BE49-F238E27FC236}">
                <a16:creationId xmlns:a16="http://schemas.microsoft.com/office/drawing/2014/main" id="{AA4CEAB2-7BF7-49F4-AFDD-8B5B0037DB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19" y="0"/>
            <a:ext cx="9492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Vs Order Priority Vs Profit" id="11" name="slide11">
            <a:extLst>
              <a:ext uri="{FF2B5EF4-FFF2-40B4-BE49-F238E27FC236}">
                <a16:creationId xmlns:a16="http://schemas.microsoft.com/office/drawing/2014/main" id="{EF3EDDDF-498B-44F2-8A30-035BF3AC37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27" y="0"/>
            <a:ext cx="946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Priority Vs Country Vs Total Revenue" id="12" name="slide12">
            <a:extLst>
              <a:ext uri="{FF2B5EF4-FFF2-40B4-BE49-F238E27FC236}">
                <a16:creationId xmlns:a16="http://schemas.microsoft.com/office/drawing/2014/main" id="{EEA84C63-AF63-4C0F-B0B8-BCF37034C3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19" y="0"/>
            <a:ext cx="9492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 Vs Item Type" id="2" name="slide2">
            <a:extLst>
              <a:ext uri="{FF2B5EF4-FFF2-40B4-BE49-F238E27FC236}">
                <a16:creationId xmlns:a16="http://schemas.microsoft.com/office/drawing/2014/main" id="{2565C5D2-CDCA-4B8C-A657-E8E290AB9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1500187"/>
            <a:ext cx="113252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Vs Total Revenue" id="3" name="slide3">
            <a:extLst>
              <a:ext uri="{FF2B5EF4-FFF2-40B4-BE49-F238E27FC236}">
                <a16:creationId xmlns:a16="http://schemas.microsoft.com/office/drawing/2014/main" id="{1EA4E6D5-9030-432B-9BC7-78128D831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081212"/>
            <a:ext cx="99631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 Vs Region Bubble" id="4" name="slide4">
            <a:extLst>
              <a:ext uri="{FF2B5EF4-FFF2-40B4-BE49-F238E27FC236}">
                <a16:creationId xmlns:a16="http://schemas.microsoft.com/office/drawing/2014/main" id="{9074A110-0A58-45FB-BF00-887F488C3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02" y="0"/>
            <a:ext cx="8312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 Vs Country" id="5" name="slide5">
            <a:extLst>
              <a:ext uri="{FF2B5EF4-FFF2-40B4-BE49-F238E27FC236}">
                <a16:creationId xmlns:a16="http://schemas.microsoft.com/office/drawing/2014/main" id="{8F7D1A3D-6553-4CDC-A9AF-E93448268D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19" y="0"/>
            <a:ext cx="9492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 Vs Country " id="6" name="slide6">
            <a:extLst>
              <a:ext uri="{FF2B5EF4-FFF2-40B4-BE49-F238E27FC236}">
                <a16:creationId xmlns:a16="http://schemas.microsoft.com/office/drawing/2014/main" id="{F5782F86-F210-48A1-905D-6A5382D18C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67" y="0"/>
            <a:ext cx="9555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 Vs Item type" id="7" name="slide7">
            <a:extLst>
              <a:ext uri="{FF2B5EF4-FFF2-40B4-BE49-F238E27FC236}">
                <a16:creationId xmlns:a16="http://schemas.microsoft.com/office/drawing/2014/main" id="{CA92DB3B-A703-47E9-A71D-DA939BA42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04962"/>
            <a:ext cx="10287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em Type Vs Total Revenue" id="8" name="slide8">
            <a:extLst>
              <a:ext uri="{FF2B5EF4-FFF2-40B4-BE49-F238E27FC236}">
                <a16:creationId xmlns:a16="http://schemas.microsoft.com/office/drawing/2014/main" id="{E47AEF59-C670-4069-B207-54CF364DD7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604962"/>
            <a:ext cx="10420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hannel vs Total Profit" id="9" name="slide9">
            <a:extLst>
              <a:ext uri="{FF2B5EF4-FFF2-40B4-BE49-F238E27FC236}">
                <a16:creationId xmlns:a16="http://schemas.microsoft.com/office/drawing/2014/main" id="{ECAE80CE-FE76-4762-B581-A9C13A5517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27" y="0"/>
            <a:ext cx="946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2023-11-27T17:55:12Z</dcterms:created>
  <dcterms:modified xsi:type="dcterms:W3CDTF">2023-11-27T17:55:12Z</dcterms:modified>
</cp:coreProperties>
</file>