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3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9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24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06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1" y="766753"/>
            <a:ext cx="8776448" cy="78889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Return Analysis using Kolmogorov–Smirnov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0483" y="1502599"/>
            <a:ext cx="4827494" cy="40540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and Modeling Lab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0ED2-112F-4238-B73D-6EA96FD2E7DA}"/>
              </a:ext>
            </a:extLst>
          </p:cNvPr>
          <p:cNvSpPr txBox="1"/>
          <p:nvPr/>
        </p:nvSpPr>
        <p:spPr>
          <a:xfrm>
            <a:off x="2653553" y="1728832"/>
            <a:ext cx="38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CSE-416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41BB6-63B0-4D0C-90E8-FFDFC2AC508C}"/>
              </a:ext>
            </a:extLst>
          </p:cNvPr>
          <p:cNvSpPr txBox="1"/>
          <p:nvPr/>
        </p:nvSpPr>
        <p:spPr>
          <a:xfrm>
            <a:off x="26894" y="2576928"/>
            <a:ext cx="24563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50EE6-AB4F-4BF7-948B-FAE34A80086C}"/>
              </a:ext>
            </a:extLst>
          </p:cNvPr>
          <p:cNvSpPr txBox="1"/>
          <p:nvPr/>
        </p:nvSpPr>
        <p:spPr>
          <a:xfrm>
            <a:off x="26894" y="2913965"/>
            <a:ext cx="32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Saima Siddique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Tashfia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ea typeface="Julius Sans One"/>
                <a:cs typeface="Times New Roman" panose="02020603050405020304" pitchFamily="18" charset="0"/>
                <a:sym typeface="Julius Sans One"/>
              </a:rPr>
              <a:t>Lecturer</a:t>
            </a:r>
            <a:endParaRPr lang="en-US" sz="1800" b="1" i="0" u="none" strike="noStrike" cap="none" dirty="0">
              <a:latin typeface="Times New Roman" panose="02020603050405020304" pitchFamily="18" charset="0"/>
              <a:ea typeface="Julius Sans One"/>
              <a:cs typeface="Times New Roman" panose="02020603050405020304" pitchFamily="18" charset="0"/>
              <a:sym typeface="Julius Sans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 b="1" i="0" u="none" strike="noStrike" cap="none" dirty="0">
                <a:latin typeface="Times New Roman" panose="02020603050405020304" pitchFamily="18" charset="0"/>
                <a:ea typeface="Julius Sans One"/>
                <a:cs typeface="Times New Roman" panose="02020603050405020304" pitchFamily="18" charset="0"/>
                <a:sym typeface="Julius Sans One"/>
              </a:rPr>
              <a:t>Department of CSE , UITS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5A6173-2686-4EFB-A865-5EA2F5303B93}"/>
              </a:ext>
            </a:extLst>
          </p:cNvPr>
          <p:cNvSpPr txBox="1"/>
          <p:nvPr/>
        </p:nvSpPr>
        <p:spPr>
          <a:xfrm>
            <a:off x="4760259" y="4633651"/>
            <a:ext cx="5481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90674-09F7-41D9-B34D-B11005961AB7}"/>
              </a:ext>
            </a:extLst>
          </p:cNvPr>
          <p:cNvSpPr txBox="1"/>
          <p:nvPr/>
        </p:nvSpPr>
        <p:spPr>
          <a:xfrm>
            <a:off x="5970494" y="5118847"/>
            <a:ext cx="285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Yeasmin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-2215151112</a:t>
            </a:r>
          </a:p>
          <a:p>
            <a:pPr>
              <a:buSzPts val="1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Rudra DAS    -2215151117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badsha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-2215151137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Bulbul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bhuiya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-2215151163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892;p1">
            <a:extLst>
              <a:ext uri="{FF2B5EF4-FFF2-40B4-BE49-F238E27FC236}">
                <a16:creationId xmlns:a16="http://schemas.microsoft.com/office/drawing/2014/main" id="{35D47D48-6E55-4C08-8CC3-71B8FFF6CF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82872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61" y="1313329"/>
            <a:ext cx="7203972" cy="1524000"/>
          </a:xfrm>
        </p:spPr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Daily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60" y="2429434"/>
            <a:ext cx="8328212" cy="2805953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was plotted using matplotlib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showed a symmetric bell-shaped curve, supporting the normality assumption.</a:t>
            </a: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72EFAB50-5DF0-4415-A19F-04E3ED56A3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5" y="1107141"/>
            <a:ext cx="6554867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2321858"/>
            <a:ext cx="6554867" cy="3207375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-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Kolmogorov–Smirnov test shows that the daily returns of AAPL in 2023 are consistent with a normal distribution.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project demonstrates how statistical tests can validate assumptions in financial modeling.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Future work could include testing other stocks or comparing multiple years.</a:t>
            </a: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53AF945C-5F2B-4913-9FFD-4708F8F84A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8700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5" y="1304365"/>
            <a:ext cx="6554867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2066365"/>
            <a:ext cx="7033646" cy="376767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Yahoo Finance: https://finance.yahoo.com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scipy.stats.kstest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matplotlib and pandas documentation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Google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implementation)</a:t>
            </a: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F5B1015D-6083-4A48-953C-EDE305F0CA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8700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14D4-D43F-973C-87D4-A45819C1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F78D645A-3350-7268-FEFF-1C1A3117C5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8700" y="0"/>
            <a:ext cx="1183800" cy="1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C64D2D-4F5A-8E02-F85C-C04DE38C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68" y="1691640"/>
            <a:ext cx="6955535" cy="3102864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38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2" y="721659"/>
            <a:ext cx="7123291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2" y="1851212"/>
            <a:ext cx="8095130" cy="376767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Analyze daily return behavior of AAPL stock for the year 2023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 the Kolmogorov–Smirnov (K–S) Test to determine if the returns follow a normal distribution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Understand the statistical nature of financial returns and the applicability of standard models</a:t>
            </a:r>
          </a:p>
        </p:txBody>
      </p:sp>
      <p:pic>
        <p:nvPicPr>
          <p:cNvPr id="5" name="Google Shape;892;p1">
            <a:extLst>
              <a:ext uri="{FF2B5EF4-FFF2-40B4-BE49-F238E27FC236}">
                <a16:creationId xmlns:a16="http://schemas.microsoft.com/office/drawing/2014/main" id="{1BF61CD3-C53B-4221-BBA8-502D00F4E9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5" y="927847"/>
            <a:ext cx="6554867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1761565"/>
            <a:ext cx="6554867" cy="376767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Source: Yahoo Finance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Stock: Apple Inc. (AAPL)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Period: January 1, 2023 to December 31, 2023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Fields used: Date, Close, Adjusted Close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Daily returns calculated using percentage change in adjusted close prices</a:t>
            </a:r>
          </a:p>
        </p:txBody>
      </p:sp>
      <p:pic>
        <p:nvPicPr>
          <p:cNvPr id="5" name="Google Shape;892;p1">
            <a:extLst>
              <a:ext uri="{FF2B5EF4-FFF2-40B4-BE49-F238E27FC236}">
                <a16:creationId xmlns:a16="http://schemas.microsoft.com/office/drawing/2014/main" id="{B3AA83C8-1AD4-4615-9D2D-56EB03BEDE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8700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5" y="820270"/>
            <a:ext cx="5160023" cy="1205753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1913965"/>
            <a:ext cx="6554867" cy="376767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Download historical AAPL stock data in CSV format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Load the dataset in Google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pandas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Compute daily returns using adjusted close prices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Perform Kolmogorov–Smirnov test comparing returns to normal distribution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Visualize returns using a histogram for better understanding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Interpret the test result using p-value and KS statistic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9E4964E6-4DBA-46AB-965D-DA220618E5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8700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5" y="757517"/>
            <a:ext cx="6554867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2048436"/>
            <a:ext cx="6554867" cy="376767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Google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(Python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Python Libraries: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pandas (Data loading &amp; processing)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matplotlib (Visualization)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(Kolmogorov–Smirnov Test)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Yahoo Finance (data source)</a:t>
            </a: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B5594C1B-BFC6-43A0-A24A-223059DAC7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109C-2CE6-CBCA-57DA-59E787C6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0CA2-68CB-BA31-1885-867FB3DC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81" y="174762"/>
            <a:ext cx="5965771" cy="59579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Demostration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63F4E623-DFA7-2A17-73CB-1167609658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12DA3-E58A-D930-FFD4-0A70EC64A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127" y="770557"/>
            <a:ext cx="5858693" cy="28769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46850-3C8E-E75A-AA27-5DB77058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7" y="3647508"/>
            <a:ext cx="585869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0645-B6F7-C3C6-4E1F-B836B1F0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5F2-AFA4-09B2-C553-82B63EE1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81" y="174762"/>
            <a:ext cx="5965771" cy="59579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Demostration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C6891EC8-A632-4F46-B2FA-3A42E9BDE1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F4958-F6DD-D854-176F-E95C5DF41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680" y="1026588"/>
            <a:ext cx="6554788" cy="4094051"/>
          </a:xfrm>
        </p:spPr>
      </p:pic>
    </p:spTree>
    <p:extLst>
      <p:ext uri="{BB962C8B-B14F-4D97-AF65-F5344CB8AC3E}">
        <p14:creationId xmlns:p14="http://schemas.microsoft.com/office/powerpoint/2010/main" val="46363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04BB-C413-691D-614C-887B8509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898-65BA-25F6-EE47-D46E854C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581" y="174762"/>
            <a:ext cx="5965771" cy="595795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Demostration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2977773F-6393-7D47-D820-C5231D9611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57AE07-74FF-5B21-C043-3A18C5472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11" y="899160"/>
            <a:ext cx="7416358" cy="5291328"/>
          </a:xfrm>
        </p:spPr>
      </p:pic>
    </p:spTree>
    <p:extLst>
      <p:ext uri="{BB962C8B-B14F-4D97-AF65-F5344CB8AC3E}">
        <p14:creationId xmlns:p14="http://schemas.microsoft.com/office/powerpoint/2010/main" val="221810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620554"/>
            <a:ext cx="6554867" cy="1524000"/>
          </a:xfrm>
        </p:spPr>
        <p:txBody>
          <a:bodyPr>
            <a:normAutofit/>
          </a:bodyPr>
          <a:lstStyle/>
          <a:p>
            <a:r>
              <a:rPr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66" y="2144554"/>
            <a:ext cx="7015716" cy="3330892"/>
          </a:xfrm>
        </p:spPr>
        <p:txBody>
          <a:bodyPr>
            <a:normAutofit fontScale="92500"/>
          </a:bodyPr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K–S Statistic: 0.0454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P-Value: 0.6529</a:t>
            </a: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19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Since p-value &gt; 0.05, we fail to reject the null hypothesis.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Daily returns of AAPL stock for 2023 may follow a normal distribution.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Normal distribution-based financial models are likely applicable.</a:t>
            </a:r>
          </a:p>
        </p:txBody>
      </p:sp>
      <p:pic>
        <p:nvPicPr>
          <p:cNvPr id="4" name="Google Shape;892;p1">
            <a:extLst>
              <a:ext uri="{FF2B5EF4-FFF2-40B4-BE49-F238E27FC236}">
                <a16:creationId xmlns:a16="http://schemas.microsoft.com/office/drawing/2014/main" id="{8B210520-9CEA-4FC5-A879-D2315D8DC1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453" y="0"/>
            <a:ext cx="1183800" cy="11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433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Slice</vt:lpstr>
      <vt:lpstr>Project TITLE : Stock Return Analysis using Kolmogorov–Smirnov Test</vt:lpstr>
      <vt:lpstr>Objective</vt:lpstr>
      <vt:lpstr>Dataset Description</vt:lpstr>
      <vt:lpstr>Working Procedure</vt:lpstr>
      <vt:lpstr>Technology and Tools Used</vt:lpstr>
      <vt:lpstr>Project Demostration:</vt:lpstr>
      <vt:lpstr>Project Demostration:</vt:lpstr>
      <vt:lpstr>Project Demostration:</vt:lpstr>
      <vt:lpstr>Result &amp; Interpretation</vt:lpstr>
      <vt:lpstr>Histogram of Daily Returns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Stock Return Analysis using Kolmogorov–Smirnov Test</dc:title>
  <dc:subject/>
  <dc:creator>O N Y</dc:creator>
  <cp:keywords/>
  <dc:description>generated using python-pptx</dc:description>
  <cp:lastModifiedBy>Badsha Khan</cp:lastModifiedBy>
  <cp:revision>3</cp:revision>
  <dcterms:created xsi:type="dcterms:W3CDTF">2013-01-27T09:14:16Z</dcterms:created>
  <dcterms:modified xsi:type="dcterms:W3CDTF">2025-05-28T20:37:03Z</dcterms:modified>
  <cp:category/>
</cp:coreProperties>
</file>