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5" r:id="rId11"/>
    <p:sldId id="272" r:id="rId12"/>
    <p:sldId id="274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9A0-65FD-43CF-93CE-9D6E8A803B7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32C4FF3-701C-42A8-9EDB-D9BF318B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0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9A0-65FD-43CF-93CE-9D6E8A803B7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32C4FF3-701C-42A8-9EDB-D9BF318B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2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9A0-65FD-43CF-93CE-9D6E8A803B7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32C4FF3-701C-42A8-9EDB-D9BF318B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55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9A0-65FD-43CF-93CE-9D6E8A803B7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32C4FF3-701C-42A8-9EDB-D9BF318B19E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7428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9A0-65FD-43CF-93CE-9D6E8A803B7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32C4FF3-701C-42A8-9EDB-D9BF318B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14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9A0-65FD-43CF-93CE-9D6E8A803B7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4FF3-701C-42A8-9EDB-D9BF318B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11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9A0-65FD-43CF-93CE-9D6E8A803B7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4FF3-701C-42A8-9EDB-D9BF318B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97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9A0-65FD-43CF-93CE-9D6E8A803B7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4FF3-701C-42A8-9EDB-D9BF318B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0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89989A0-65FD-43CF-93CE-9D6E8A803B7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32C4FF3-701C-42A8-9EDB-D9BF318B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3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9A0-65FD-43CF-93CE-9D6E8A803B7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4FF3-701C-42A8-9EDB-D9BF318B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8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9A0-65FD-43CF-93CE-9D6E8A803B7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32C4FF3-701C-42A8-9EDB-D9BF318B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4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9A0-65FD-43CF-93CE-9D6E8A803B7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4FF3-701C-42A8-9EDB-D9BF318B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9A0-65FD-43CF-93CE-9D6E8A803B7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4FF3-701C-42A8-9EDB-D9BF318B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5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9A0-65FD-43CF-93CE-9D6E8A803B7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4FF3-701C-42A8-9EDB-D9BF318B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3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9A0-65FD-43CF-93CE-9D6E8A803B7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4FF3-701C-42A8-9EDB-D9BF318B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9A0-65FD-43CF-93CE-9D6E8A803B7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4FF3-701C-42A8-9EDB-D9BF318B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7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9A0-65FD-43CF-93CE-9D6E8A803B7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4FF3-701C-42A8-9EDB-D9BF318B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7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989A0-65FD-43CF-93CE-9D6E8A803B7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C4FF3-701C-42A8-9EDB-D9BF318B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74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Bank Term Deposit Analysis and Prediction</a:t>
            </a:r>
          </a:p>
        </p:txBody>
      </p:sp>
    </p:spTree>
    <p:extLst>
      <p:ext uri="{BB962C8B-B14F-4D97-AF65-F5344CB8AC3E}">
        <p14:creationId xmlns:p14="http://schemas.microsoft.com/office/powerpoint/2010/main" val="40525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Accuracy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336800"/>
            <a:ext cx="8698611" cy="3955716"/>
          </a:xfrm>
        </p:spPr>
      </p:pic>
    </p:spTree>
    <p:extLst>
      <p:ext uri="{BB962C8B-B14F-4D97-AF65-F5344CB8AC3E}">
        <p14:creationId xmlns:p14="http://schemas.microsoft.com/office/powerpoint/2010/main" val="2942285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parameter tuning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90" y="2336800"/>
            <a:ext cx="8795084" cy="4100095"/>
          </a:xfrm>
        </p:spPr>
      </p:pic>
    </p:spTree>
    <p:extLst>
      <p:ext uri="{BB962C8B-B14F-4D97-AF65-F5344CB8AC3E}">
        <p14:creationId xmlns:p14="http://schemas.microsoft.com/office/powerpoint/2010/main" val="36134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1" y="2105527"/>
            <a:ext cx="8313821" cy="4468298"/>
          </a:xfrm>
        </p:spPr>
      </p:pic>
    </p:spTree>
    <p:extLst>
      <p:ext uri="{BB962C8B-B14F-4D97-AF65-F5344CB8AC3E}">
        <p14:creationId xmlns:p14="http://schemas.microsoft.com/office/powerpoint/2010/main" val="73180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Report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200274"/>
            <a:ext cx="8035054" cy="3904497"/>
          </a:xfrm>
        </p:spPr>
      </p:pic>
    </p:spTree>
    <p:extLst>
      <p:ext uri="{BB962C8B-B14F-4D97-AF65-F5344CB8AC3E}">
        <p14:creationId xmlns:p14="http://schemas.microsoft.com/office/powerpoint/2010/main" val="2466135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3603008"/>
            <a:ext cx="9784080" cy="26149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Thankyou! Everyone</a:t>
            </a:r>
          </a:p>
        </p:txBody>
      </p:sp>
    </p:spTree>
    <p:extLst>
      <p:ext uri="{BB962C8B-B14F-4D97-AF65-F5344CB8AC3E}">
        <p14:creationId xmlns:p14="http://schemas.microsoft.com/office/powerpoint/2010/main" val="4197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FB93B-06A4-6B4E-AD42-D09DBA19B139}"/>
              </a:ext>
            </a:extLst>
          </p:cNvPr>
          <p:cNvSpPr txBox="1"/>
          <p:nvPr/>
        </p:nvSpPr>
        <p:spPr>
          <a:xfrm>
            <a:off x="986589" y="2683639"/>
            <a:ext cx="63647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Bank Term Deposit Analysis and Prediction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251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dataset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2336800"/>
            <a:ext cx="9501187" cy="4278313"/>
          </a:xfrm>
        </p:spPr>
      </p:pic>
    </p:spTree>
    <p:extLst>
      <p:ext uri="{BB962C8B-B14F-4D97-AF65-F5344CB8AC3E}">
        <p14:creationId xmlns:p14="http://schemas.microsoft.com/office/powerpoint/2010/main" val="338604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797" y="284176"/>
            <a:ext cx="10359202" cy="1508760"/>
          </a:xfrm>
        </p:spPr>
        <p:txBody>
          <a:bodyPr/>
          <a:lstStyle/>
          <a:p>
            <a:r>
              <a:rPr lang="en-US" dirty="0"/>
              <a:t>PEOPLE BY Subscription AND MARTIAL STATUS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7" y="2037939"/>
            <a:ext cx="9526856" cy="4535885"/>
          </a:xfrm>
        </p:spPr>
      </p:pic>
    </p:spTree>
    <p:extLst>
      <p:ext uri="{BB962C8B-B14F-4D97-AF65-F5344CB8AC3E}">
        <p14:creationId xmlns:p14="http://schemas.microsoft.com/office/powerpoint/2010/main" val="214650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 age distribution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17" y="2336800"/>
            <a:ext cx="9421341" cy="3598863"/>
          </a:xfrm>
        </p:spPr>
      </p:pic>
    </p:spTree>
    <p:extLst>
      <p:ext uri="{BB962C8B-B14F-4D97-AF65-F5344CB8AC3E}">
        <p14:creationId xmlns:p14="http://schemas.microsoft.com/office/powerpoint/2010/main" val="160144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592930"/>
          </a:xfrm>
        </p:spPr>
        <p:txBody>
          <a:bodyPr>
            <a:normAutofit/>
          </a:bodyPr>
          <a:lstStyle/>
          <a:p>
            <a:r>
              <a:rPr lang="en-US" sz="2400" dirty="0"/>
              <a:t>Numeric Features relationship analysis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24" y="221456"/>
            <a:ext cx="7074025" cy="641508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469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 and balance effect on subscription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53" y="4191421"/>
            <a:ext cx="8968578" cy="252219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274"/>
            <a:ext cx="8968578" cy="18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4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8" y="2336800"/>
            <a:ext cx="9258221" cy="3767972"/>
          </a:xfrm>
        </p:spPr>
      </p:pic>
    </p:spTree>
    <p:extLst>
      <p:ext uri="{BB962C8B-B14F-4D97-AF65-F5344CB8AC3E}">
        <p14:creationId xmlns:p14="http://schemas.microsoft.com/office/powerpoint/2010/main" val="187951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test split and feature scaling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8" y="4483291"/>
            <a:ext cx="9531178" cy="192954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2" y="2197290"/>
            <a:ext cx="9228220" cy="192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4665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{9C8279A6-64DD-284D-87C4-E811A0F018E9}tf10001057</Template>
  <TotalTime>165</TotalTime>
  <Words>56</Words>
  <Application>Microsoft Macintosh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Bank Term Deposit Analysis and Prediction</vt:lpstr>
      <vt:lpstr>Introduction</vt:lpstr>
      <vt:lpstr>Analysis of dataset</vt:lpstr>
      <vt:lpstr>PEOPLE BY Subscription AND MARTIAL STATUS</vt:lpstr>
      <vt:lpstr>Customers age distribution</vt:lpstr>
      <vt:lpstr>Numeric Features relationship analysis</vt:lpstr>
      <vt:lpstr>Age and balance effect on subscription</vt:lpstr>
      <vt:lpstr>Feature importance</vt:lpstr>
      <vt:lpstr>Train test split and feature scaling</vt:lpstr>
      <vt:lpstr>Models Accuracy</vt:lpstr>
      <vt:lpstr>Hyper parameter tuning</vt:lpstr>
      <vt:lpstr>CONFUSION MATRIX</vt:lpstr>
      <vt:lpstr>Classification Report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Term Deposit Analysis and Prediction</dc:title>
  <dc:creator>923495070504</dc:creator>
  <cp:lastModifiedBy>Abdulaziz Badughaysh</cp:lastModifiedBy>
  <cp:revision>21</cp:revision>
  <dcterms:created xsi:type="dcterms:W3CDTF">2021-11-17T04:42:59Z</dcterms:created>
  <dcterms:modified xsi:type="dcterms:W3CDTF">2021-11-17T13:31:55Z</dcterms:modified>
</cp:coreProperties>
</file>