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3" r:id="rId7"/>
    <p:sldId id="269" r:id="rId8"/>
    <p:sldId id="274" r:id="rId9"/>
    <p:sldId id="263" r:id="rId10"/>
    <p:sldId id="27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6F074-89A6-4321-B621-831552E313E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FEA2-4C2B-4817-9716-F459598BB7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Encapsulation </a:t>
            </a:r>
            <a:r>
              <a:rPr lang="en-US" dirty="0" err="1"/>
              <a:t>en</a:t>
            </a:r>
            <a:r>
              <a:rPr lang="en-US" dirty="0"/>
              <a:t> C++ </a:t>
            </a:r>
            <a:r>
              <a:rPr lang="en-US" dirty="0" err="1"/>
              <a:t>moderne</a:t>
            </a:r>
            <a:r>
              <a:rPr lang="en-US" dirty="0"/>
              <a:t> (17 </a:t>
            </a:r>
            <a:r>
              <a:rPr lang="en-US" dirty="0" err="1"/>
              <a:t>voir</a:t>
            </a:r>
            <a:r>
              <a:rPr lang="en-US" dirty="0"/>
              <a:t> 20):</a:t>
            </a:r>
          </a:p>
          <a:p>
            <a:pPr lvl="1"/>
            <a:r>
              <a:rPr lang="en-US" dirty="0"/>
              <a:t>Classes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adapté</a:t>
            </a:r>
            <a:endParaRPr lang="en-US" dirty="0"/>
          </a:p>
          <a:p>
            <a:pPr lvl="1"/>
            <a:r>
              <a:rPr lang="en-US" dirty="0"/>
              <a:t>Surcharge de </a:t>
            </a:r>
            <a:r>
              <a:rPr lang="en-US" dirty="0" err="1"/>
              <a:t>fonctions</a:t>
            </a:r>
            <a:r>
              <a:rPr lang="en-US" dirty="0"/>
              <a:t> et parameter par </a:t>
            </a:r>
            <a:r>
              <a:rPr lang="en-US" dirty="0" err="1"/>
              <a:t>défaut</a:t>
            </a:r>
            <a:endParaRPr lang="en-US" dirty="0"/>
          </a:p>
          <a:p>
            <a:pPr lvl="1"/>
            <a:r>
              <a:rPr lang="en-US" dirty="0"/>
              <a:t>RAII</a:t>
            </a:r>
          </a:p>
          <a:p>
            <a:pPr lvl="1"/>
            <a:r>
              <a:rPr lang="en-US" dirty="0"/>
              <a:t>Pas de </a:t>
            </a:r>
            <a:r>
              <a:rPr lang="en-US" dirty="0" err="1"/>
              <a:t>pointeurs</a:t>
            </a:r>
            <a:r>
              <a:rPr lang="en-US" dirty="0"/>
              <a:t> non </a:t>
            </a:r>
            <a:r>
              <a:rPr lang="en-US" dirty="0" err="1"/>
              <a:t>encapsulé</a:t>
            </a:r>
            <a:endParaRPr lang="en-US" dirty="0"/>
          </a:p>
          <a:p>
            <a:pPr lvl="1"/>
            <a:r>
              <a:rPr lang="en-US" dirty="0" err="1"/>
              <a:t>Généricité</a:t>
            </a:r>
            <a:r>
              <a:rPr lang="en-US" dirty="0"/>
              <a:t> </a:t>
            </a:r>
            <a:r>
              <a:rPr lang="en-US" dirty="0" err="1"/>
              <a:t>quand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Retour des </a:t>
            </a:r>
            <a:r>
              <a:rPr lang="en-US" dirty="0" err="1"/>
              <a:t>fonctions</a:t>
            </a:r>
            <a:r>
              <a:rPr lang="en-US" dirty="0"/>
              <a:t> </a:t>
            </a:r>
            <a:r>
              <a:rPr lang="en-US" dirty="0" err="1"/>
              <a:t>intuitifs</a:t>
            </a:r>
            <a:r>
              <a:rPr lang="en-US" dirty="0"/>
              <a:t> et </a:t>
            </a:r>
            <a:r>
              <a:rPr lang="en-US" dirty="0" err="1"/>
              <a:t>sûr</a:t>
            </a:r>
            <a:endParaRPr lang="en-US" dirty="0"/>
          </a:p>
          <a:p>
            <a:pPr lvl="1"/>
            <a:r>
              <a:rPr lang="en-US" dirty="0" err="1"/>
              <a:t>Surcout</a:t>
            </a:r>
            <a:r>
              <a:rPr lang="en-US" dirty="0"/>
              <a:t> le plus </a:t>
            </a:r>
            <a:r>
              <a:rPr lang="en-US" dirty="0" err="1"/>
              <a:t>limité</a:t>
            </a:r>
            <a:r>
              <a:rPr lang="en-US" dirty="0"/>
              <a:t> possible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1FEA2-4C2B-4817-9716-F459598BB7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8C243-C4A5-49BE-9198-AB9274608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CPPosix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55CE5E-E937-4D50-9FD7-1649CE898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fonctions</a:t>
            </a:r>
            <a:r>
              <a:rPr lang="en-US" dirty="0"/>
              <a:t>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unix</a:t>
            </a:r>
            <a:r>
              <a:rPr lang="en-US" dirty="0"/>
              <a:t> avec la puissance du </a:t>
            </a:r>
            <a:r>
              <a:rPr lang="en-US" dirty="0" err="1"/>
              <a:t>c++</a:t>
            </a:r>
            <a:r>
              <a:rPr lang="en-US" dirty="0"/>
              <a:t> </a:t>
            </a:r>
            <a:r>
              <a:rPr lang="en-US" dirty="0" err="1"/>
              <a:t>moderne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1B8223-2B9B-4054-8401-DB880024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Concurrents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2CD29C-4FDB-4C38-A9A1-8E51683D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OnPosix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C++ non </a:t>
            </a:r>
            <a:r>
              <a:rPr lang="en-US" dirty="0" err="1"/>
              <a:t>moderne</a:t>
            </a:r>
            <a:endParaRPr lang="en-US" dirty="0"/>
          </a:p>
          <a:p>
            <a:pPr lvl="1"/>
            <a:r>
              <a:rPr lang="en-US" dirty="0"/>
              <a:t>Pas de RAII</a:t>
            </a:r>
          </a:p>
          <a:p>
            <a:pPr lvl="1"/>
            <a:r>
              <a:rPr lang="en-US" dirty="0" err="1"/>
              <a:t>Pointeurs</a:t>
            </a:r>
            <a:r>
              <a:rPr lang="en-US" dirty="0"/>
              <a:t> non </a:t>
            </a:r>
            <a:r>
              <a:rPr lang="en-US" dirty="0" err="1"/>
              <a:t>encapsulés</a:t>
            </a:r>
            <a:endParaRPr lang="en-US" dirty="0"/>
          </a:p>
          <a:p>
            <a:pPr lvl="1"/>
            <a:r>
              <a:rPr lang="en-US" dirty="0"/>
              <a:t>Pas de </a:t>
            </a:r>
            <a:r>
              <a:rPr lang="en-US"/>
              <a:t>généricité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7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AF160-B82D-482E-A030-D5AE2C52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Avez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des Questions?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CB269B-9C9A-4A69-B023-29751FAC6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6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3710A-BD3B-460F-AAAB-C2828CBD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D9F6-331C-4110-A287-8594CD4BD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de </a:t>
            </a:r>
            <a:r>
              <a:rPr lang="en-US" dirty="0" err="1"/>
              <a:t>haut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pas </a:t>
            </a:r>
            <a:r>
              <a:rPr lang="en-US" dirty="0" err="1"/>
              <a:t>toujours</a:t>
            </a:r>
            <a:r>
              <a:rPr lang="en-US" dirty="0"/>
              <a:t> suffisante</a:t>
            </a:r>
          </a:p>
          <a:p>
            <a:r>
              <a:rPr lang="en-US" dirty="0" err="1"/>
              <a:t>Parfois</a:t>
            </a:r>
            <a:r>
              <a:rPr lang="en-US" dirty="0"/>
              <a:t> </a:t>
            </a:r>
            <a:r>
              <a:rPr lang="en-US" dirty="0" err="1"/>
              <a:t>besoin</a:t>
            </a:r>
            <a:r>
              <a:rPr lang="en-US" dirty="0"/>
              <a:t> </a:t>
            </a:r>
            <a:r>
              <a:rPr lang="en-US" dirty="0" err="1"/>
              <a:t>d’utiliser</a:t>
            </a:r>
            <a:r>
              <a:rPr lang="en-US" dirty="0"/>
              <a:t> des </a:t>
            </a:r>
            <a:r>
              <a:rPr lang="en-US" dirty="0" err="1"/>
              <a:t>fonctions</a:t>
            </a:r>
            <a:r>
              <a:rPr lang="en-US" dirty="0"/>
              <a:t> </a:t>
            </a:r>
            <a:r>
              <a:rPr lang="en-US" dirty="0" err="1"/>
              <a:t>posix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3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79F38-8D7F-4F80-9425-C5BCB3C9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est</a:t>
            </a:r>
            <a:r>
              <a:rPr lang="en-US" dirty="0"/>
              <a:t> different de C avec des classes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E0BBE5-9CE8-49D4-A9B6-BACA5CF99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37" y="2634524"/>
            <a:ext cx="2245658" cy="252470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9DF71BE-8EDB-4FDE-A9A1-E3A23C862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490" y="2677676"/>
            <a:ext cx="2438400" cy="2438400"/>
          </a:xfrm>
          <a:prstGeom prst="rect">
            <a:avLst/>
          </a:prstGeom>
        </p:spPr>
      </p:pic>
      <p:sp>
        <p:nvSpPr>
          <p:cNvPr id="8" name="Non égal 7">
            <a:extLst>
              <a:ext uri="{FF2B5EF4-FFF2-40B4-BE49-F238E27FC236}">
                <a16:creationId xmlns:a16="http://schemas.microsoft.com/office/drawing/2014/main" id="{F5749759-8D8D-46C1-9601-79E3B6B14334}"/>
              </a:ext>
            </a:extLst>
          </p:cNvPr>
          <p:cNvSpPr/>
          <p:nvPr/>
        </p:nvSpPr>
        <p:spPr>
          <a:xfrm>
            <a:off x="4121791" y="3074755"/>
            <a:ext cx="2667699" cy="1644242"/>
          </a:xfrm>
          <a:prstGeom prst="mathNot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0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F6139-4342-41FB-9C74-B5E50633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Problèmes</a:t>
            </a:r>
            <a:r>
              <a:rPr lang="en-US" dirty="0"/>
              <a:t> du 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99BCDD-CD61-43DB-9654-1775884D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pointeurs</a:t>
            </a:r>
            <a:r>
              <a:rPr lang="en-US" dirty="0"/>
              <a:t> pas </a:t>
            </a:r>
            <a:r>
              <a:rPr lang="en-US" dirty="0" err="1"/>
              <a:t>sûrs</a:t>
            </a:r>
            <a:endParaRPr lang="en-US" dirty="0"/>
          </a:p>
          <a:p>
            <a:r>
              <a:rPr lang="en-US" dirty="0"/>
              <a:t>Pas de RAII</a:t>
            </a:r>
          </a:p>
          <a:p>
            <a:r>
              <a:rPr lang="en-US" dirty="0"/>
              <a:t>Pas de </a:t>
            </a:r>
            <a:r>
              <a:rPr lang="en-US" dirty="0" err="1"/>
              <a:t>généricité</a:t>
            </a:r>
            <a:endParaRPr lang="en-US" dirty="0"/>
          </a:p>
          <a:p>
            <a:r>
              <a:rPr lang="en-US" dirty="0" err="1"/>
              <a:t>Typage</a:t>
            </a:r>
            <a:r>
              <a:rPr lang="en-US" dirty="0"/>
              <a:t> </a:t>
            </a:r>
            <a:r>
              <a:rPr lang="en-US" dirty="0" err="1"/>
              <a:t>moins</a:t>
            </a:r>
            <a:r>
              <a:rPr lang="en-US" dirty="0"/>
              <a:t> fort</a:t>
            </a:r>
          </a:p>
          <a:p>
            <a:r>
              <a:rPr lang="en-US" dirty="0" err="1"/>
              <a:t>Syntaxe</a:t>
            </a:r>
            <a:r>
              <a:rPr lang="en-US" dirty="0"/>
              <a:t> </a:t>
            </a:r>
            <a:r>
              <a:rPr lang="en-US" dirty="0" err="1"/>
              <a:t>moins</a:t>
            </a:r>
            <a:r>
              <a:rPr lang="en-US" dirty="0"/>
              <a:t> intuitive</a:t>
            </a:r>
          </a:p>
        </p:txBody>
      </p:sp>
    </p:spTree>
    <p:extLst>
      <p:ext uri="{BB962C8B-B14F-4D97-AF65-F5344CB8AC3E}">
        <p14:creationId xmlns:p14="http://schemas.microsoft.com/office/powerpoint/2010/main" val="361722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35D58-8500-48BF-BD0A-3C76D9C2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libsysunix</a:t>
            </a:r>
            <a:r>
              <a:rPr lang="en-US" dirty="0"/>
              <a:t>++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55B52-CE2A-4CAA-91B6-D49812825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810841"/>
            <a:ext cx="2438400" cy="2438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133D925-537E-45E6-97A0-9FDD57A91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111" y="2810841"/>
            <a:ext cx="2245658" cy="2524705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417F59D4-C385-445A-B98D-72DE680D26E1}"/>
              </a:ext>
            </a:extLst>
          </p:cNvPr>
          <p:cNvSpPr/>
          <p:nvPr/>
        </p:nvSpPr>
        <p:spPr>
          <a:xfrm>
            <a:off x="4422030" y="3290756"/>
            <a:ext cx="2041864" cy="14785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1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D5F283-A1BF-4E13-B4F1-A67AF428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Retour des </a:t>
            </a:r>
            <a:r>
              <a:rPr lang="en-US" dirty="0" err="1"/>
              <a:t>fonctions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538578-FE29-4578-AEA6-5946E47E9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Principe des “</a:t>
            </a:r>
            <a:r>
              <a:rPr lang="en-US" dirty="0" err="1"/>
              <a:t>Expecteds</a:t>
            </a:r>
            <a:r>
              <a:rPr lang="en-US" dirty="0"/>
              <a:t>”:</a:t>
            </a:r>
          </a:p>
          <a:p>
            <a:pPr lvl="1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</a:t>
            </a:r>
            <a:r>
              <a:rPr lang="en-US" dirty="0"/>
              <a:t> de </a:t>
            </a:r>
            <a:r>
              <a:rPr lang="en-US" dirty="0" err="1"/>
              <a:t>succès</a:t>
            </a:r>
            <a:r>
              <a:rPr lang="en-US" dirty="0"/>
              <a:t> </a:t>
            </a:r>
            <a:r>
              <a:rPr lang="en-US" dirty="0" err="1"/>
              <a:t>contient</a:t>
            </a:r>
            <a:r>
              <a:rPr lang="en-US" dirty="0"/>
              <a:t> le </a:t>
            </a:r>
            <a:r>
              <a:rPr lang="en-US" dirty="0" err="1"/>
              <a:t>résultat</a:t>
            </a:r>
            <a:endParaRPr lang="en-US" dirty="0"/>
          </a:p>
          <a:p>
            <a:pPr lvl="1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d’échecs</a:t>
            </a:r>
            <a:r>
              <a:rPr lang="en-US" dirty="0"/>
              <a:t> </a:t>
            </a:r>
            <a:r>
              <a:rPr lang="en-US" dirty="0" err="1"/>
              <a:t>contient</a:t>
            </a:r>
            <a:r>
              <a:rPr lang="en-US" dirty="0"/>
              <a:t> le code </a:t>
            </a:r>
            <a:r>
              <a:rPr lang="en-US" dirty="0" err="1"/>
              <a:t>d’erreur</a:t>
            </a:r>
            <a:r>
              <a:rPr lang="en-US" dirty="0"/>
              <a:t> </a:t>
            </a:r>
            <a:r>
              <a:rPr lang="en-US" dirty="0" err="1"/>
              <a:t>Errno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1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57482-F84B-4903-B429-12DBD0F9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pointeurs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5EAEC-F320-449A-9CBF-7130E855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Pointeurs</a:t>
            </a:r>
            <a:r>
              <a:rPr lang="en-US" dirty="0"/>
              <a:t> </a:t>
            </a:r>
            <a:r>
              <a:rPr lang="en-US" dirty="0" err="1"/>
              <a:t>encapsulés</a:t>
            </a:r>
            <a:r>
              <a:rPr lang="en-US" dirty="0"/>
              <a:t>, pas de gestion </a:t>
            </a:r>
            <a:r>
              <a:rPr lang="en-US" dirty="0" err="1"/>
              <a:t>manuelle</a:t>
            </a:r>
            <a:r>
              <a:rPr lang="en-US" dirty="0"/>
              <a:t> de la </a:t>
            </a:r>
            <a:r>
              <a:rPr lang="en-US" dirty="0" err="1"/>
              <a:t>mémoire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de la </a:t>
            </a:r>
            <a:r>
              <a:rPr lang="en-US" dirty="0" err="1"/>
              <a:t>taille</a:t>
            </a:r>
            <a:endParaRPr lang="en-US" dirty="0"/>
          </a:p>
          <a:p>
            <a:r>
              <a:rPr lang="en-US" dirty="0"/>
              <a:t>Pas de “void *” utilization de templates à la place</a:t>
            </a:r>
          </a:p>
        </p:txBody>
      </p:sp>
    </p:spTree>
    <p:extLst>
      <p:ext uri="{BB962C8B-B14F-4D97-AF65-F5344CB8AC3E}">
        <p14:creationId xmlns:p14="http://schemas.microsoft.com/office/powerpoint/2010/main" val="135208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27B82-28F4-4484-B024-C23A9FA8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Surcharge de </a:t>
            </a:r>
            <a:r>
              <a:rPr lang="en-US" dirty="0" err="1"/>
              <a:t>fonctions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697928-5F97-497F-B351-3FB293EA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 de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la function dup avec:</a:t>
            </a:r>
          </a:p>
          <a:p>
            <a:pPr lvl="1"/>
            <a:r>
              <a:rPr lang="en-US" dirty="0"/>
              <a:t>dup(int </a:t>
            </a:r>
            <a:r>
              <a:rPr lang="en-US" dirty="0" err="1"/>
              <a:t>fd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dup2(int fd1, int fd2)</a:t>
            </a:r>
          </a:p>
          <a:p>
            <a:pPr lvl="1"/>
            <a:r>
              <a:rPr lang="en-US" dirty="0"/>
              <a:t>dup3(int fd1, int fd2, int flags)</a:t>
            </a:r>
          </a:p>
        </p:txBody>
      </p:sp>
    </p:spTree>
    <p:extLst>
      <p:ext uri="{BB962C8B-B14F-4D97-AF65-F5344CB8AC3E}">
        <p14:creationId xmlns:p14="http://schemas.microsoft.com/office/powerpoint/2010/main" val="137797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4BAA0-6A45-4C4C-8C77-B250A03E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C8D9B9-8FB8-46B0-B77F-59D7D6484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Fermeture</a:t>
            </a:r>
            <a:r>
              <a:rPr lang="en-US" dirty="0"/>
              <a:t> </a:t>
            </a:r>
            <a:r>
              <a:rPr lang="en-US" dirty="0" err="1"/>
              <a:t>automatique</a:t>
            </a:r>
            <a:endParaRPr lang="en-US" dirty="0"/>
          </a:p>
          <a:p>
            <a:r>
              <a:rPr lang="en-US" dirty="0" err="1"/>
              <a:t>Typage</a:t>
            </a:r>
            <a:r>
              <a:rPr lang="en-US" dirty="0"/>
              <a:t> fort</a:t>
            </a:r>
          </a:p>
          <a:p>
            <a:r>
              <a:rPr lang="en-US" dirty="0" err="1"/>
              <a:t>Séparations</a:t>
            </a:r>
            <a:r>
              <a:rPr lang="en-US" dirty="0"/>
              <a:t> entre les </a:t>
            </a:r>
            <a:r>
              <a:rPr lang="en-US" dirty="0" err="1"/>
              <a:t>différents</a:t>
            </a:r>
            <a:r>
              <a:rPr lang="en-US" dirty="0"/>
              <a:t> types de file descriptor</a:t>
            </a:r>
          </a:p>
        </p:txBody>
      </p:sp>
    </p:spTree>
    <p:extLst>
      <p:ext uri="{BB962C8B-B14F-4D97-AF65-F5344CB8AC3E}">
        <p14:creationId xmlns:p14="http://schemas.microsoft.com/office/powerpoint/2010/main" val="771276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98</TotalTime>
  <Words>222</Words>
  <Application>Microsoft Office PowerPoint</Application>
  <PresentationFormat>Grand écran</PresentationFormat>
  <Paragraphs>45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CPPosix</vt:lpstr>
      <vt:lpstr>contexte</vt:lpstr>
      <vt:lpstr>C++ est different de C avec des classes</vt:lpstr>
      <vt:lpstr>Problèmes du C</vt:lpstr>
      <vt:lpstr>Solution: libsysunix++</vt:lpstr>
      <vt:lpstr>Retour des fonctions</vt:lpstr>
      <vt:lpstr>pointeurs</vt:lpstr>
      <vt:lpstr>Surcharge de fonctions</vt:lpstr>
      <vt:lpstr>File descriptor</vt:lpstr>
      <vt:lpstr>Concurrents</vt:lpstr>
      <vt:lpstr>Avez vous des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 bertho</dc:creator>
  <cp:lastModifiedBy>simon bertho</cp:lastModifiedBy>
  <cp:revision>22</cp:revision>
  <dcterms:created xsi:type="dcterms:W3CDTF">2018-11-13T22:12:29Z</dcterms:created>
  <dcterms:modified xsi:type="dcterms:W3CDTF">2018-12-17T20:09:52Z</dcterms:modified>
</cp:coreProperties>
</file>