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59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9BD-A88C-4628-8610-DD29037465F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7496-EE04-4725-B139-A035F08A62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9BD-A88C-4628-8610-DD29037465F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7496-EE04-4725-B139-A035F08A62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9BD-A88C-4628-8610-DD29037465F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7496-EE04-4725-B139-A035F08A62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9BD-A88C-4628-8610-DD29037465F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7496-EE04-4725-B139-A035F08A62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9BD-A88C-4628-8610-DD29037465F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7496-EE04-4725-B139-A035F08A62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9BD-A88C-4628-8610-DD29037465F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7496-EE04-4725-B139-A035F08A62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9BD-A88C-4628-8610-DD29037465F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7496-EE04-4725-B139-A035F08A62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9BD-A88C-4628-8610-DD29037465F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7496-EE04-4725-B139-A035F08A62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9BD-A88C-4628-8610-DD29037465F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7496-EE04-4725-B139-A035F08A62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9BD-A88C-4628-8610-DD29037465F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7496-EE04-4725-B139-A035F08A62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79BD-A88C-4628-8610-DD29037465F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7496-EE04-4725-B139-A035F08A62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A079BD-A88C-4628-8610-DD29037465F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5D07496-EE04-4725-B139-A035F08A62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kg.cn/dataset/163mus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Y/01%20-%20&#19978;&#22823;/&#22823;&#19977;%20&#31179;&#23395;/&#35821;&#20041;&#32593;&#32476;&#19982;&#30693;&#35782;&#22270;&#35889;/&#22823;&#23454;&#39564;/musicsearch/mysite/mysite/main%20-%20&#21103;&#26412;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华语乐坛知识问答系统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3728" y="3573016"/>
            <a:ext cx="6400800" cy="2444080"/>
          </a:xfrm>
        </p:spPr>
        <p:txBody>
          <a:bodyPr>
            <a:normAutofit/>
          </a:bodyPr>
          <a:lstStyle/>
          <a:p>
            <a:r>
              <a:rPr lang="en-US" altLang="zh-CN" dirty="0"/>
              <a:t>			 ——18120256 </a:t>
            </a:r>
            <a:r>
              <a:rPr lang="zh-CN" altLang="en-US" dirty="0"/>
              <a:t>杨晨恩</a:t>
            </a:r>
            <a:endParaRPr lang="en-US" altLang="zh-CN" dirty="0"/>
          </a:p>
          <a:p>
            <a:r>
              <a:rPr lang="en-US" altLang="zh-CN" dirty="0"/>
              <a:t>			        18120255 </a:t>
            </a:r>
            <a:r>
              <a:rPr lang="zh-CN" altLang="en-US" dirty="0"/>
              <a:t>姚施越</a:t>
            </a:r>
            <a:endParaRPr lang="en-US" altLang="zh-CN" dirty="0"/>
          </a:p>
          <a:p>
            <a:r>
              <a:rPr lang="en-US" altLang="zh-CN" dirty="0"/>
              <a:t>			        18120253 </a:t>
            </a:r>
            <a:r>
              <a:rPr lang="zh-CN" altLang="en-US" dirty="0"/>
              <a:t>陈俣昊</a:t>
            </a:r>
            <a:endParaRPr lang="en-US" altLang="zh-CN" dirty="0"/>
          </a:p>
          <a:p>
            <a:r>
              <a:rPr lang="en-US" altLang="zh-CN" dirty="0"/>
              <a:t>			        18120257 </a:t>
            </a:r>
            <a:r>
              <a:rPr lang="zh-CN" altLang="en-US" dirty="0"/>
              <a:t>胡亦得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095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组内分工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18120255 </a:t>
            </a:r>
            <a:r>
              <a:rPr lang="zh-CN" altLang="en-US" dirty="0"/>
              <a:t>姚施越</a:t>
            </a:r>
            <a:endParaRPr lang="en-US" altLang="zh-CN" dirty="0"/>
          </a:p>
          <a:p>
            <a:pPr lvl="1"/>
            <a:r>
              <a:rPr lang="zh-CN" altLang="en-US" dirty="0"/>
              <a:t>担任组长，统筹任务安排和时间节点</a:t>
            </a:r>
            <a:endParaRPr lang="en-US" altLang="zh-CN" dirty="0"/>
          </a:p>
          <a:p>
            <a:pPr lvl="1"/>
            <a:r>
              <a:rPr lang="zh-CN" altLang="en-US" dirty="0"/>
              <a:t>制作前端绘制节点页面</a:t>
            </a:r>
            <a:endParaRPr lang="en-US" altLang="zh-CN" dirty="0"/>
          </a:p>
          <a:p>
            <a:pPr lvl="1"/>
            <a:r>
              <a:rPr lang="zh-CN" altLang="en-US" dirty="0"/>
              <a:t>前后端数据交互</a:t>
            </a:r>
            <a:endParaRPr lang="en-US" altLang="zh-CN" dirty="0"/>
          </a:p>
          <a:p>
            <a:r>
              <a:rPr lang="en-US" altLang="zh-CN" dirty="0"/>
              <a:t>18120256 </a:t>
            </a:r>
            <a:r>
              <a:rPr lang="zh-CN" altLang="en-US" dirty="0"/>
              <a:t>杨晨恩</a:t>
            </a:r>
            <a:endParaRPr lang="en-US" altLang="zh-CN" dirty="0"/>
          </a:p>
          <a:p>
            <a:pPr lvl="1"/>
            <a:r>
              <a:rPr lang="zh-CN" altLang="en-US" dirty="0"/>
              <a:t>制作前端聊天窗口页面</a:t>
            </a:r>
            <a:endParaRPr lang="en-US" altLang="zh-CN" dirty="0"/>
          </a:p>
          <a:p>
            <a:pPr lvl="1"/>
            <a:r>
              <a:rPr lang="zh-CN" altLang="en-US" dirty="0"/>
              <a:t>前后端数据交互</a:t>
            </a:r>
            <a:endParaRPr lang="en-US" altLang="zh-CN" dirty="0"/>
          </a:p>
          <a:p>
            <a:pPr marL="182880" lvl="1"/>
            <a:r>
              <a:rPr lang="en-US" altLang="zh-CN" sz="2400" dirty="0"/>
              <a:t>18120253 </a:t>
            </a:r>
            <a:r>
              <a:rPr lang="zh-CN" altLang="en-US" sz="2400" dirty="0"/>
              <a:t>陈俣昊</a:t>
            </a:r>
            <a:endParaRPr lang="en-US" altLang="zh-CN" sz="2400" dirty="0"/>
          </a:p>
          <a:p>
            <a:pPr marL="457200" lvl="2"/>
            <a:r>
              <a:rPr lang="zh-CN" altLang="en-US" sz="2200" dirty="0"/>
              <a:t>后端知识图谱搭建</a:t>
            </a:r>
            <a:endParaRPr lang="en-US" altLang="zh-CN" sz="2200" dirty="0"/>
          </a:p>
          <a:p>
            <a:pPr marL="457200" lvl="2"/>
            <a:r>
              <a:rPr lang="zh-CN" altLang="en-US" sz="2200" dirty="0"/>
              <a:t>问答系统搜索模块</a:t>
            </a:r>
          </a:p>
          <a:p>
            <a:r>
              <a:rPr lang="en-US" altLang="zh-CN" dirty="0"/>
              <a:t>18120257 </a:t>
            </a:r>
            <a:r>
              <a:rPr lang="zh-CN" altLang="en-US" dirty="0"/>
              <a:t>胡亦得</a:t>
            </a:r>
            <a:endParaRPr lang="en-US" altLang="zh-CN" dirty="0"/>
          </a:p>
          <a:p>
            <a:pPr lvl="1"/>
            <a:r>
              <a:rPr lang="zh-CN" altLang="en-US" dirty="0"/>
              <a:t>扩展数据集及数据清洗</a:t>
            </a:r>
            <a:endParaRPr lang="en-US" altLang="zh-CN" dirty="0"/>
          </a:p>
          <a:p>
            <a:pPr lvl="1"/>
            <a:r>
              <a:rPr lang="zh-CN" altLang="en-US" dirty="0"/>
              <a:t>汇报工作成果</a:t>
            </a:r>
          </a:p>
        </p:txBody>
      </p:sp>
    </p:spTree>
    <p:extLst>
      <p:ext uri="{BB962C8B-B14F-4D97-AF65-F5344CB8AC3E}">
        <p14:creationId xmlns:p14="http://schemas.microsoft.com/office/powerpoint/2010/main" val="68647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本项目基于目前年轻人使用最多的音乐平台</a:t>
            </a:r>
            <a:r>
              <a:rPr lang="en-US" altLang="zh-CN" dirty="0"/>
              <a:t>——</a:t>
            </a:r>
            <a:r>
              <a:rPr lang="zh-CN" altLang="en-US" dirty="0"/>
              <a:t>网易云，因为他独特的数据特点，年轻化、有代表性，能够有效地体现目前华语乐坛的潮流，尝试构建了华语乐坛知识图谱，并以此实现了简易的问答系统。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数据主体来源于：</a:t>
            </a:r>
            <a:r>
              <a:rPr lang="en-US" altLang="zh-CN" dirty="0">
                <a:hlinkClick r:id="rId2"/>
              </a:rPr>
              <a:t>http://openkg.cn/dataset/163music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部分数据来源于网易云网页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300" dirty="0"/>
              <a:t>原始文件处理</a:t>
            </a:r>
            <a:endParaRPr lang="en-US" altLang="zh-CN" sz="2300" dirty="0"/>
          </a:p>
          <a:p>
            <a:pPr lvl="1"/>
            <a:r>
              <a:rPr lang="zh-CN" altLang="en-US" sz="1900" dirty="0"/>
              <a:t>根据数据特点去除冗余数据</a:t>
            </a:r>
            <a:endParaRPr lang="en-US" altLang="zh-CN" sz="1900" dirty="0"/>
          </a:p>
          <a:p>
            <a:pPr lvl="1"/>
            <a:endParaRPr lang="en-US" altLang="zh-CN" sz="1900" dirty="0"/>
          </a:p>
          <a:p>
            <a:pPr lvl="1"/>
            <a:endParaRPr lang="en-US" altLang="zh-CN" sz="1900" dirty="0"/>
          </a:p>
          <a:p>
            <a:pPr lvl="1"/>
            <a:endParaRPr lang="en-US" altLang="zh-CN" sz="1900" dirty="0"/>
          </a:p>
          <a:p>
            <a:pPr marL="274320" lvl="1" indent="0">
              <a:buNone/>
            </a:pPr>
            <a:endParaRPr lang="en-US" altLang="zh-CN" sz="1900" dirty="0"/>
          </a:p>
          <a:p>
            <a:r>
              <a:rPr lang="zh-CN" altLang="en-US" sz="2300" dirty="0"/>
              <a:t>数据扩展</a:t>
            </a:r>
            <a:endParaRPr lang="en-US" altLang="zh-CN" sz="2300" dirty="0"/>
          </a:p>
          <a:p>
            <a:pPr lvl="1"/>
            <a:r>
              <a:rPr lang="zh-CN" altLang="en-US" sz="1900" dirty="0"/>
              <a:t>根据现有数据的歌手</a:t>
            </a:r>
            <a:r>
              <a:rPr lang="en-US" altLang="zh-CN" sz="1900" dirty="0"/>
              <a:t>id</a:t>
            </a:r>
            <a:r>
              <a:rPr lang="zh-CN" altLang="en-US" sz="1900" dirty="0"/>
              <a:t>以及歌单</a:t>
            </a:r>
            <a:r>
              <a:rPr lang="en-US" altLang="zh-CN" sz="1900" dirty="0"/>
              <a:t>id</a:t>
            </a:r>
            <a:r>
              <a:rPr lang="zh-CN" altLang="en-US" sz="1900" dirty="0"/>
              <a:t>，从网易云的网页中获取相关信息</a:t>
            </a:r>
            <a:endParaRPr lang="en-US" altLang="zh-CN" sz="1900" dirty="0"/>
          </a:p>
          <a:p>
            <a:pPr lvl="1"/>
            <a:r>
              <a:rPr lang="zh-CN" altLang="en-US" sz="1900" dirty="0"/>
              <a:t>扩充了歌手简介和歌单风格</a:t>
            </a:r>
            <a:endParaRPr lang="en-US" altLang="zh-CN" sz="1900" dirty="0"/>
          </a:p>
          <a:p>
            <a:pPr lvl="1"/>
            <a:r>
              <a:rPr lang="zh-CN" altLang="en-US" sz="1900" dirty="0"/>
              <a:t>获取数据以</a:t>
            </a:r>
            <a:r>
              <a:rPr lang="en-US" altLang="zh-CN" sz="1900" dirty="0" err="1"/>
              <a:t>csv</a:t>
            </a:r>
            <a:r>
              <a:rPr lang="zh-CN" altLang="en-US" sz="1900" dirty="0"/>
              <a:t>格式暂存，便于后续扩充知识图谱</a:t>
            </a:r>
            <a:endParaRPr lang="en-US" altLang="zh-CN" sz="1900" dirty="0"/>
          </a:p>
          <a:p>
            <a:pPr lvl="1"/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82515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Py2neo</a:t>
            </a:r>
          </a:p>
          <a:p>
            <a:pPr lvl="1"/>
            <a:r>
              <a:rPr lang="zh-CN" altLang="en-US" dirty="0">
                <a:latin typeface="+mn-ea"/>
              </a:rPr>
              <a:t>用于对接 </a:t>
            </a:r>
            <a:r>
              <a:rPr lang="en-US" altLang="zh-CN" dirty="0">
                <a:latin typeface="+mn-ea"/>
              </a:rPr>
              <a:t>Neo4j </a:t>
            </a:r>
            <a:r>
              <a:rPr lang="zh-CN" altLang="en-US" dirty="0">
                <a:latin typeface="+mn-ea"/>
              </a:rPr>
              <a:t>的 </a:t>
            </a:r>
            <a:r>
              <a:rPr lang="en-US" altLang="zh-CN" dirty="0">
                <a:latin typeface="+mn-ea"/>
              </a:rPr>
              <a:t>Python </a:t>
            </a:r>
            <a:r>
              <a:rPr lang="zh-CN" altLang="en-US" dirty="0">
                <a:latin typeface="+mn-ea"/>
              </a:rPr>
              <a:t>库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Py2neo</a:t>
            </a:r>
            <a:r>
              <a:rPr lang="zh-CN" altLang="en-US" dirty="0">
                <a:latin typeface="+mn-ea"/>
              </a:rPr>
              <a:t>的实践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  <a:hlinkClick r:id="rId2" action="ppaction://hlinkfile"/>
              </a:rPr>
              <a:t>..\..\..\..\Y\01 - </a:t>
            </a:r>
            <a:r>
              <a:rPr lang="zh-CN" altLang="en-US" dirty="0">
                <a:latin typeface="+mn-ea"/>
                <a:hlinkClick r:id="rId2" action="ppaction://hlinkfile"/>
              </a:rPr>
              <a:t>上大</a:t>
            </a:r>
            <a:r>
              <a:rPr lang="en-US" altLang="zh-CN" dirty="0">
                <a:latin typeface="+mn-ea"/>
                <a:hlinkClick r:id="rId2" action="ppaction://hlinkfile"/>
              </a:rPr>
              <a:t>\</a:t>
            </a:r>
            <a:r>
              <a:rPr lang="zh-CN" altLang="en-US" dirty="0">
                <a:latin typeface="+mn-ea"/>
                <a:hlinkClick r:id="rId2" action="ppaction://hlinkfile"/>
              </a:rPr>
              <a:t>大三 秋季</a:t>
            </a:r>
            <a:r>
              <a:rPr lang="en-US" altLang="zh-CN" dirty="0">
                <a:latin typeface="+mn-ea"/>
                <a:hlinkClick r:id="rId2" action="ppaction://hlinkfile"/>
              </a:rPr>
              <a:t>\</a:t>
            </a:r>
            <a:r>
              <a:rPr lang="zh-CN" altLang="en-US" dirty="0">
                <a:latin typeface="+mn-ea"/>
                <a:hlinkClick r:id="rId2" action="ppaction://hlinkfile"/>
              </a:rPr>
              <a:t>语义网络与知识图谱</a:t>
            </a:r>
            <a:r>
              <a:rPr lang="en-US" altLang="zh-CN" dirty="0">
                <a:latin typeface="+mn-ea"/>
                <a:hlinkClick r:id="rId2" action="ppaction://hlinkfile"/>
              </a:rPr>
              <a:t>\</a:t>
            </a:r>
            <a:r>
              <a:rPr lang="zh-CN" altLang="en-US" dirty="0">
                <a:latin typeface="+mn-ea"/>
                <a:hlinkClick r:id="rId2" action="ppaction://hlinkfile"/>
              </a:rPr>
              <a:t>大实验</a:t>
            </a:r>
            <a:r>
              <a:rPr lang="en-US" altLang="zh-CN" dirty="0">
                <a:latin typeface="+mn-ea"/>
                <a:hlinkClick r:id="rId2" action="ppaction://hlinkfile"/>
              </a:rPr>
              <a:t>\</a:t>
            </a:r>
            <a:r>
              <a:rPr lang="en-US" altLang="zh-CN" dirty="0" err="1">
                <a:latin typeface="+mn-ea"/>
                <a:hlinkClick r:id="rId2" action="ppaction://hlinkfile"/>
              </a:rPr>
              <a:t>musicsearch</a:t>
            </a:r>
            <a:r>
              <a:rPr lang="en-US" altLang="zh-CN" dirty="0">
                <a:latin typeface="+mn-ea"/>
                <a:hlinkClick r:id="rId2" action="ppaction://hlinkfile"/>
              </a:rPr>
              <a:t>\</a:t>
            </a:r>
            <a:r>
              <a:rPr lang="en-US" altLang="zh-CN" dirty="0" err="1">
                <a:latin typeface="+mn-ea"/>
                <a:hlinkClick r:id="rId2" action="ppaction://hlinkfile"/>
              </a:rPr>
              <a:t>mysite</a:t>
            </a:r>
            <a:r>
              <a:rPr lang="en-US" altLang="zh-CN" dirty="0">
                <a:latin typeface="+mn-ea"/>
                <a:hlinkClick r:id="rId2" action="ppaction://hlinkfile"/>
              </a:rPr>
              <a:t>\</a:t>
            </a:r>
            <a:r>
              <a:rPr lang="en-US" altLang="zh-CN" dirty="0" err="1">
                <a:latin typeface="+mn-ea"/>
                <a:hlinkClick r:id="rId2" action="ppaction://hlinkfile"/>
              </a:rPr>
              <a:t>mysite</a:t>
            </a:r>
            <a:r>
              <a:rPr lang="en-US" altLang="zh-CN" dirty="0">
                <a:latin typeface="+mn-ea"/>
                <a:hlinkClick r:id="rId2" action="ppaction://hlinkfile"/>
              </a:rPr>
              <a:t>\main - </a:t>
            </a:r>
            <a:r>
              <a:rPr lang="zh-CN" altLang="en-US" dirty="0">
                <a:latin typeface="+mn-ea"/>
                <a:hlinkClick r:id="rId2" action="ppaction://hlinkfile"/>
              </a:rPr>
              <a:t>副本</a:t>
            </a:r>
            <a:r>
              <a:rPr lang="en-US" altLang="zh-CN" dirty="0">
                <a:latin typeface="+mn-ea"/>
                <a:hlinkClick r:id="rId2" action="ppaction://hlinkfile"/>
              </a:rPr>
              <a:t>.txt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067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网页前端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问答界面</a:t>
            </a:r>
            <a:endParaRPr lang="en-US" altLang="zh-CN" dirty="0"/>
          </a:p>
          <a:p>
            <a:pPr lvl="1"/>
            <a:r>
              <a:rPr lang="en-US" altLang="zh-CN" dirty="0" err="1"/>
              <a:t>html&amp;css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图谱可视化</a:t>
            </a:r>
            <a:endParaRPr lang="en-US" altLang="zh-CN" dirty="0"/>
          </a:p>
          <a:p>
            <a:pPr lvl="1"/>
            <a:r>
              <a:rPr lang="en-US" altLang="zh-CN" dirty="0"/>
              <a:t>Echarts.js</a:t>
            </a:r>
          </a:p>
          <a:p>
            <a:pPr lvl="1"/>
            <a:r>
              <a:rPr lang="zh-CN" altLang="en-US" dirty="0"/>
              <a:t>一个使用 </a:t>
            </a:r>
            <a:r>
              <a:rPr lang="en-US" altLang="zh-CN" dirty="0"/>
              <a:t>JavaScript </a:t>
            </a:r>
            <a:r>
              <a:rPr lang="zh-CN" altLang="en-US" dirty="0"/>
              <a:t>实现的开源可视化库</a:t>
            </a:r>
          </a:p>
        </p:txBody>
      </p:sp>
    </p:spTree>
    <p:extLst>
      <p:ext uri="{BB962C8B-B14F-4D97-AF65-F5344CB8AC3E}">
        <p14:creationId xmlns:p14="http://schemas.microsoft.com/office/powerpoint/2010/main" val="381615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前后端交互</a:t>
            </a:r>
            <a:endParaRPr lang="en-US" altLang="zh-CN" dirty="0"/>
          </a:p>
          <a:p>
            <a:pPr lvl="1"/>
            <a:r>
              <a:rPr lang="en-US" altLang="zh-CN" dirty="0"/>
              <a:t>Django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/>
            <a:r>
              <a:rPr lang="zh-CN" altLang="en-US" dirty="0"/>
              <a:t>传向后端</a:t>
            </a:r>
            <a:endParaRPr lang="en-US" altLang="zh-CN" dirty="0"/>
          </a:p>
          <a:p>
            <a:pPr lvl="1"/>
            <a:r>
              <a:rPr lang="zh-CN" altLang="en-US" dirty="0"/>
              <a:t>返回前端（显示）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检索逻辑</a:t>
            </a:r>
            <a:endParaRPr lang="en-US" altLang="zh-CN" dirty="0"/>
          </a:p>
          <a:p>
            <a:pPr lvl="1"/>
            <a:r>
              <a:rPr lang="en-US" altLang="zh-CN" dirty="0"/>
              <a:t>Cypher</a:t>
            </a:r>
            <a:r>
              <a:rPr lang="zh-CN" altLang="en-US" dirty="0"/>
              <a:t>语句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843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</TotalTime>
  <Words>314</Words>
  <Application>Microsoft Office PowerPoint</Application>
  <PresentationFormat>全屏显示(4:3)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方正舒体</vt:lpstr>
      <vt:lpstr>Arial</vt:lpstr>
      <vt:lpstr>透明</vt:lpstr>
      <vt:lpstr>华语乐坛知识问答系统</vt:lpstr>
      <vt:lpstr>组内分工</vt:lpstr>
      <vt:lpstr>背景介绍</vt:lpstr>
      <vt:lpstr>数据处理</vt:lpstr>
      <vt:lpstr>知识图谱构建</vt:lpstr>
      <vt:lpstr>网页前端</vt:lpstr>
      <vt:lpstr>后端应用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华语乐坛知识问答系统</dc:title>
  <dc:creator>Ambrix</dc:creator>
  <cp:lastModifiedBy>姚 施越</cp:lastModifiedBy>
  <cp:revision>49</cp:revision>
  <dcterms:created xsi:type="dcterms:W3CDTF">2020-11-07T15:11:19Z</dcterms:created>
  <dcterms:modified xsi:type="dcterms:W3CDTF">2020-11-11T06:36:40Z</dcterms:modified>
</cp:coreProperties>
</file>