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7531" y="639097"/>
            <a:ext cx="7235686" cy="3686015"/>
          </a:xfrm>
        </p:spPr>
        <p:txBody>
          <a:bodyPr>
            <a:normAutofit/>
          </a:bodyPr>
          <a:lstStyle/>
          <a:p>
            <a:r>
              <a:rPr lang="en-GB" sz="8000" dirty="0"/>
              <a:t>Better </a:t>
            </a:r>
            <a:r>
              <a:rPr lang="en-GB" sz="8000" dirty="0" err="1"/>
              <a:t>Neighborhood</a:t>
            </a:r>
            <a:r>
              <a:rPr lang="en-GB" sz="8000" dirty="0"/>
              <a:t> in Toronto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3C2A2846-DE9D-4CA0-AAE0-E690F934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7" cy="628127"/>
          </a:xfrm>
        </p:spPr>
        <p:txBody>
          <a:bodyPr/>
          <a:lstStyle/>
          <a:p>
            <a:r>
              <a:rPr lang="en-ZA" dirty="0"/>
              <a:t>Applied 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74D4-FF31-4E03-99B5-6D59EF11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Schools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BA292-99D2-4214-A30C-91DE8A9F52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909325"/>
            <a:ext cx="5927725" cy="510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10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EDA1-AA8B-4F56-8C29-F0B6F9B9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Discussion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00C9-2422-4057-BADF-E1FB6FA9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Z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ifferent categories of venues were explored.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Initially, were a sum of 103 unique postal codes has been observed for 10 </a:t>
            </a:r>
            <a:r>
              <a:rPr lang="en-Z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diffrent</a:t>
            </a:r>
            <a:r>
              <a:rPr lang="en-Z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Borough.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Then the result above were attained through </a:t>
            </a:r>
            <a:r>
              <a:rPr lang="en-Z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spliting</a:t>
            </a:r>
            <a:r>
              <a:rPr lang="en-Z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data into longitude and latitude of the </a:t>
            </a:r>
            <a:r>
              <a:rPr lang="en-Z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neighborhood</a:t>
            </a:r>
            <a:r>
              <a:rPr lang="en-Z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Each </a:t>
            </a:r>
            <a:r>
              <a:rPr lang="en-Z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neighborhood</a:t>
            </a:r>
            <a:r>
              <a:rPr lang="en-Z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was analysed and led to one-hot encoding.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After one hot encoding and venue exploration, the k-means algorithm for k=5 was applied.</a:t>
            </a:r>
          </a:p>
        </p:txBody>
      </p:sp>
    </p:spTree>
    <p:extLst>
      <p:ext uri="{BB962C8B-B14F-4D97-AF65-F5344CB8AC3E}">
        <p14:creationId xmlns:p14="http://schemas.microsoft.com/office/powerpoint/2010/main" val="403443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4840-1A9C-409C-B01D-9AF18EDC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414B-C099-4B69-8C8A-E96CCEA7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Purpose of the Project.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assist individuals who plan to migrate, settle and or visit Toronto.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analyse and explore its Toronto </a:t>
            </a:r>
            <a:r>
              <a:rPr lang="en-GB" dirty="0" err="1"/>
              <a:t>neighborhood</a:t>
            </a:r>
            <a:r>
              <a:rPr lang="en-GB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Thus, with its availability and application, individuals can make informed, efficient and data driven decision when  choosing best </a:t>
            </a:r>
            <a:r>
              <a:rPr lang="en-GB" dirty="0" err="1"/>
              <a:t>neighborhood</a:t>
            </a:r>
            <a:r>
              <a:rPr lang="en-GB" dirty="0"/>
              <a:t> to visit in Scarborough, Toronto.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24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FB25-7B6A-49CB-A0A2-5E0B7B3D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5861"/>
            <a:ext cx="10058400" cy="1061499"/>
          </a:xfrm>
        </p:spPr>
        <p:txBody>
          <a:bodyPr/>
          <a:lstStyle/>
          <a:p>
            <a:r>
              <a:rPr lang="en-ZA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A931-4059-4DEA-95F0-57411596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Globalization has increased net incoming migration especially in countries of the North.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Vast number of people migrate to various places, i.e. states of Canada in this scenario.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has triggered a need for information of where these individuals are heading to.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information could be about, job opportunities, vacation spots, or even best </a:t>
            </a:r>
            <a:r>
              <a:rPr lang="en-GB" dirty="0" err="1"/>
              <a:t>neighborhoods</a:t>
            </a:r>
            <a:r>
              <a:rPr lang="en-GB" dirty="0"/>
              <a:t> for settlement.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With this need of info, arise a need for data, analytics, and science.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project then, as already stated, is for such individuals who are on the quest for better </a:t>
            </a:r>
            <a:r>
              <a:rPr lang="en-GB" dirty="0" err="1"/>
              <a:t>neighborhoods</a:t>
            </a:r>
            <a:r>
              <a:rPr lang="en-GB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Project aims to create comparative analysis between </a:t>
            </a:r>
            <a:r>
              <a:rPr lang="en-GB" dirty="0" err="1"/>
              <a:t>neighborhoods</a:t>
            </a:r>
            <a:r>
              <a:rPr lang="en-GB" dirty="0"/>
              <a:t>. Foursquare API will be employed to carry out such analytics.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final reporting will include, housing price and school based on ratings, crime rates, spatial analytics i.e. connectivity, weather, management for emergency, water resources and recreational facilities.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549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CF4B-FB44-4E59-8FD4-770714B7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and Materials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8551-5B45-4CCC-9777-7586EE4F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8071"/>
            <a:ext cx="10058400" cy="3921022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Foursquare API: Four-square API as its prime data gathering source as it has a database of millions of places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Clustering: To compare the similarities of two cities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Folium:  Python visualization library would be used to visualize the </a:t>
            </a:r>
            <a:r>
              <a:rPr lang="en-GB" dirty="0" err="1"/>
              <a:t>neighborhoods</a:t>
            </a:r>
            <a:r>
              <a:rPr lang="en-GB" dirty="0"/>
              <a:t> cluster distribution of using interactive leaflet map.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Scikit Learn: For importing k-means clustering.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JSON:  Library to handle JSON files.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XML:  To separate data from presentation and XML stores data in plain text format.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Geocoder: To retrieve Location Data. Beautiful Soup and Requests: To scrap and library to handle http requests. Matplotlib: Python Plotting Module.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865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E0F0-6446-4DB3-9C68-09B5C8E8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87F8-C12B-4928-AEDA-BC983FD68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for this project was retrieved from List of postal codes of Canada: M i.e. Toronto.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Dataset consisting of latitude and longitude, zip codes.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data retrieved contains info of venues within a specified distance of the longitude and latitude of the postcodes.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information obtained per venue as 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Neighborhood</a:t>
            </a:r>
            <a:r>
              <a:rPr lang="en-GB" dirty="0"/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Neighborhood</a:t>
            </a:r>
            <a:r>
              <a:rPr lang="en-GB" dirty="0"/>
              <a:t> Latitude,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Neighborhood</a:t>
            </a:r>
            <a:r>
              <a:rPr lang="en-GB" dirty="0"/>
              <a:t> Longitude,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Venues, Latitude, Longitude, and Category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Name of the venue e.g. the name of a store or restaurant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395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F16A83-FE32-4562-85DF-F39ABEFE10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2299" y="166023"/>
            <a:ext cx="3801130" cy="27143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308873-FCFE-4916-8637-F0E6E99BB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ZA" sz="2800" dirty="0"/>
              <a:t>Scarborough map before and after clustering 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D34858-EA4F-4C69-9C39-517151E9674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14" y="3393220"/>
            <a:ext cx="4582205" cy="2714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39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DB2EC-B68F-47D3-938A-2E5A49399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ZA" sz="3600" dirty="0"/>
              <a:t>K- means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2DC8C-D9F3-4CE7-A9C6-94101BEDD8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86" y="856343"/>
            <a:ext cx="6778171" cy="4963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389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8841-F5BF-4DE4-94BF-C3EF7451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Common places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98328-EF55-4B79-BC65-94E7C7C0B7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87" y="786383"/>
            <a:ext cx="6691084" cy="5091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13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5804-D6E4-495D-B678-C94CCABF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Housing Prices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2C7A6-AF91-4DC2-A17D-99629C05B4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45" y="786383"/>
            <a:ext cx="6161626" cy="5321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73378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{0DA481D2-9AC1-4759-9E76-9DDF8BF6A27F}tf56160789_win32</Template>
  <TotalTime>23</TotalTime>
  <Words>523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Courier New</vt:lpstr>
      <vt:lpstr>Franklin Gothic Book</vt:lpstr>
      <vt:lpstr>Times New Roman</vt:lpstr>
      <vt:lpstr>1_RetrospectVTI</vt:lpstr>
      <vt:lpstr>Better Neighborhood in Toronto</vt:lpstr>
      <vt:lpstr>Introduction</vt:lpstr>
      <vt:lpstr>Background Information</vt:lpstr>
      <vt:lpstr>Methods and Materials</vt:lpstr>
      <vt:lpstr>Data Description:</vt:lpstr>
      <vt:lpstr>PowerPoint Presentation</vt:lpstr>
      <vt:lpstr>PowerPoint Presentation</vt:lpstr>
      <vt:lpstr>Common places</vt:lpstr>
      <vt:lpstr>Housing Prices</vt:lpstr>
      <vt:lpstr>Schools rating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Neighborhood in Toronto</dc:title>
  <dc:creator>Asiwe Bekezulu (217078703)</dc:creator>
  <cp:lastModifiedBy>Asiwe Bekezulu (217078703)</cp:lastModifiedBy>
  <cp:revision>3</cp:revision>
  <dcterms:created xsi:type="dcterms:W3CDTF">2021-07-18T20:53:34Z</dcterms:created>
  <dcterms:modified xsi:type="dcterms:W3CDTF">2021-07-18T21:16:53Z</dcterms:modified>
</cp:coreProperties>
</file>