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52800-59F0-DBA0-16CD-758B1809B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47229D-D127-960B-870C-285F47145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E0C33-4AF9-D8AA-98BA-077E26B9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0F7F-AD11-4E49-B670-5C567BEFC49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154A1-55E4-365C-BD6F-F568E831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C7CBA-2C3A-E1FA-E800-2F8F2808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CA3C-2E7F-461E-8B20-61345AA88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2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4D902-252A-39DE-8668-132E05BC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4FDE87-81D4-0E96-7084-EC50A8DAF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E2297-F6D7-A5CF-A853-84914611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0F7F-AD11-4E49-B670-5C567BEFC49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8EBEA-4C69-BB9E-641D-CE5E6061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FF7F9-E27A-9896-F833-BB5F4CF7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CA3C-2E7F-461E-8B20-61345AA88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87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B71997-5E4B-B648-0992-786D6824D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7788D2-829F-B022-1B67-9A1E27B02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E4010-4DCF-E5CD-850D-8E771528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0F7F-AD11-4E49-B670-5C567BEFC49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BEBB1-710D-3EB9-01FA-D67A4065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612B0-590D-8769-CABD-F58C9B45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CA3C-2E7F-461E-8B20-61345AA88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82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9D3F1-FFC8-BC52-EC13-B93D33D0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8C3F8-41AD-4B7D-305F-A53F3F10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E5F9A-639A-21CC-3544-A9714FAD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0F7F-AD11-4E49-B670-5C567BEFC49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03103-2032-38B2-B8A7-96B8C1AA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4B743-7C06-5BBD-0176-47C00316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CA3C-2E7F-461E-8B20-61345AA88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9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07FE3-20AD-090E-4E8C-1D7AA32F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29957B-EAB1-C639-5CCB-218CA00DC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C403-3C92-5507-93F8-03E3E186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0F7F-AD11-4E49-B670-5C567BEFC49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5C8AE-7C83-0278-2227-76E0B94B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50484-31EE-9E5A-743B-C717B28A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CA3C-2E7F-461E-8B20-61345AA88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866B7-CFBC-A8DC-BEE5-70799F7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F4450-BC64-4E3A-EE8C-BE584A755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28B198-717E-C16F-1BF6-8ACC375D9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132ADB-4DC0-6757-6AE1-7E6E9603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0F7F-AD11-4E49-B670-5C567BEFC49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77D88E-B9A4-F92B-0B5A-0B5846B6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F8F9E-CC91-8181-2DC7-2E1A7F1F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CA3C-2E7F-461E-8B20-61345AA88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65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27BAA-2FD8-77F3-27FB-CB9B55EC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8EE2E-8BA5-8F02-DA07-155E71D08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853AE8-D010-2F4C-F878-E1B7AD4A2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71F96A-C426-9030-4685-34657B43E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CEE423-F2C1-F5F4-5006-8B922D07A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D34682-FAB6-BB63-2CAE-614FFF29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0F7F-AD11-4E49-B670-5C567BEFC49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3E6C8D-7EF2-4DF1-29DE-C6FE984C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24F0DD-0F30-8267-CA43-E7832D94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CA3C-2E7F-461E-8B20-61345AA88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AECC5-26C9-1A36-5A31-38F8BC8E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6F7AF5-C266-5A23-A91C-D0A89E8E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0F7F-AD11-4E49-B670-5C567BEFC49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0F036A-1A9F-5BE3-D720-DD43BEA9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223D25-128C-0105-9A42-4EB16369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CA3C-2E7F-461E-8B20-61345AA88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18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2688AA-994F-B896-4F21-753551F3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0F7F-AD11-4E49-B670-5C567BEFC49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E3A3E8-A628-9516-B954-78A61095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EBF8D3-C06D-68C4-448D-2677CAFA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CA3C-2E7F-461E-8B20-61345AA88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0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87F3E-F537-76DE-C702-034C4F96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0640F-015A-679B-5D35-1E0924F8E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3A21EA-3098-79BF-3197-DF8972998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41748F-0AC0-244D-CB85-153639DF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0F7F-AD11-4E49-B670-5C567BEFC49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12F27-C398-A762-7388-FE604B9E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A57F58-E9D9-33E7-5BBA-F276FF75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CA3C-2E7F-461E-8B20-61345AA88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2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10DC7-B44B-B0FD-3F75-E90565E6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530D75-FFCB-7F2D-2C7A-145599FA1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6AFCE5-2D74-5C7D-EE65-E0C5B07D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CC324-F713-2058-3426-DC8434AD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0F7F-AD11-4E49-B670-5C567BEFC49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E5DCE-27AC-0960-C25C-B146D224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58E469-7234-D191-AAC2-8383BF5C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CA3C-2E7F-461E-8B20-61345AA88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3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1B74C5-7D1D-A92D-B1D6-0AAE5253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D83C3-9AA2-F3CF-0615-402ED0462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FAF7A-55BF-3C05-14C7-CAC87BFEB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480F7F-AD11-4E49-B670-5C567BEFC49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20EA1-22FD-4ED8-F7EA-04EE60F69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2A175-5CB8-5A4F-DC3F-FCD6B4B0C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C5CA3C-2E7F-461E-8B20-61345AA88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6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CDCD3D-70B3-7E4F-D2EF-BCC4F5EA1A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743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381108-627B-C10B-0277-D6E5D604A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6" y="5746071"/>
            <a:ext cx="7015499" cy="85226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/>
              <a:t>2D </a:t>
            </a:r>
            <a:r>
              <a:rPr lang="ko-KR" altLang="en-US" sz="2500"/>
              <a:t>게임프로그래밍</a:t>
            </a:r>
            <a:br>
              <a:rPr lang="en-US" altLang="ko-KR" sz="2500"/>
            </a:br>
            <a:r>
              <a:rPr lang="en-US" altLang="ko-KR" sz="2500"/>
              <a:t>1</a:t>
            </a:r>
            <a:r>
              <a:rPr lang="ko-KR" altLang="en-US" sz="250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6A865A-3BF4-C79F-A053-4875666F5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5056" y="5746071"/>
            <a:ext cx="4114801" cy="852260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2000" dirty="0"/>
              <a:t>2021184015 </a:t>
            </a:r>
            <a:r>
              <a:rPr lang="ko-KR" altLang="en-US" sz="2000" dirty="0" err="1"/>
              <a:t>배주환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429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20ACF-98D7-1277-AFF7-B56A9775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ko-KR" altLang="en-US" sz="3600"/>
              <a:t>목차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356E36-F3BA-C151-0E5B-07F95999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578" b="1932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2BDA7-4C55-5196-1FE9-7050D5DF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/>
              <a:t>1. </a:t>
            </a:r>
            <a:r>
              <a:rPr lang="ko-KR" altLang="en-US" sz="1800"/>
              <a:t>게임 컨셉</a:t>
            </a:r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2. </a:t>
            </a:r>
            <a:r>
              <a:rPr lang="ko-KR" altLang="en-US" sz="1800"/>
              <a:t>예상 게임 진행 흐름</a:t>
            </a:r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3. </a:t>
            </a:r>
            <a:r>
              <a:rPr lang="ko-KR" altLang="en-US" sz="1800"/>
              <a:t>개발 일정</a:t>
            </a: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13793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B116D-7516-D293-3C2F-D013B757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게임 컨셉</a:t>
            </a:r>
          </a:p>
        </p:txBody>
      </p:sp>
      <p:sp>
        <p:nvSpPr>
          <p:cNvPr id="206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5D7C6-6FEB-6F7B-C40D-CB913B9EA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900" dirty="0" err="1"/>
              <a:t>스타듀밸리</a:t>
            </a:r>
            <a:r>
              <a:rPr lang="ko-KR" altLang="en-US" sz="1900" dirty="0"/>
              <a:t> 모작</a:t>
            </a: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sz="1900" dirty="0"/>
              <a:t>장르 </a:t>
            </a:r>
            <a:r>
              <a:rPr lang="en-US" altLang="ko-KR" sz="1900" dirty="0"/>
              <a:t>: </a:t>
            </a:r>
            <a:r>
              <a:rPr lang="ko-KR" altLang="en-US" sz="1900" dirty="0" err="1"/>
              <a:t>인디</a:t>
            </a:r>
            <a:r>
              <a:rPr lang="ko-KR" altLang="en-US" sz="1900" dirty="0"/>
              <a:t> 게임</a:t>
            </a:r>
            <a:r>
              <a:rPr lang="en-US" altLang="ko-KR" sz="1900" dirty="0"/>
              <a:t>, </a:t>
            </a:r>
            <a:r>
              <a:rPr lang="ko-KR" altLang="en-US" sz="1900" dirty="0"/>
              <a:t>롤 </a:t>
            </a:r>
            <a:r>
              <a:rPr lang="ko-KR" altLang="en-US" sz="1900" dirty="0" err="1"/>
              <a:t>플레잉</a:t>
            </a: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sz="1900" dirty="0"/>
              <a:t>농사를 지으며 집과 농장을 꾸미는 힐링 게임이다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sz="1900" dirty="0"/>
              <a:t>기존 게임과는 달리 </a:t>
            </a:r>
            <a:r>
              <a:rPr lang="ko-KR" altLang="en-US" sz="1900" dirty="0" err="1"/>
              <a:t>농업하는</a:t>
            </a:r>
            <a:r>
              <a:rPr lang="ko-KR" altLang="en-US" sz="1900" dirty="0"/>
              <a:t> 기능만 구현한 게임을 만들 예정이다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endParaRPr lang="ko-KR" altLang="en-US" sz="1900" dirty="0"/>
          </a:p>
        </p:txBody>
      </p:sp>
      <p:pic>
        <p:nvPicPr>
          <p:cNvPr id="2050" name="Picture 2" descr="게임 기획자의 시선으로 보는 게임] '스타듀 밸리'1">
            <a:extLst>
              <a:ext uri="{FF2B5EF4-FFF2-40B4-BE49-F238E27FC236}">
                <a16:creationId xmlns:a16="http://schemas.microsoft.com/office/drawing/2014/main" id="{0C604EE3-5943-28FA-F033-DC7AE66E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5" r="6924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42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7424A8-1CA5-6C6E-E987-E8740020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20" y="83089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예상 게임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B8A18-AB63-5A23-9052-CBF298B3B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944" y="6310312"/>
            <a:ext cx="9135633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 latinLnBrk="0">
              <a:buNone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잡초가 자라고 나무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돌이 있는 땅을 잘 가꾸어서 작물을 키운다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D6BDF4-9BDC-869E-7B7E-92D85838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65"/>
          <a:stretch/>
        </p:blipFill>
        <p:spPr>
          <a:xfrm>
            <a:off x="-11944" y="84329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1987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711B37-B069-F15F-3021-3FF31831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59" y="0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예상 게임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577E6-0025-7EDE-6F71-3092F9A2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6118120"/>
            <a:ext cx="7315199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 latinLnBrk="0">
              <a:buNone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돈을 모아서 집을 업그레이드하여 확장한다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pic>
        <p:nvPicPr>
          <p:cNvPr id="5124" name="Picture 4" descr="스타듀밸리 집 업그레이드와 꾸미기.">
            <a:extLst>
              <a:ext uri="{FF2B5EF4-FFF2-40B4-BE49-F238E27FC236}">
                <a16:creationId xmlns:a16="http://schemas.microsoft.com/office/drawing/2014/main" id="{E92F8636-8D6B-E55D-9592-9F72A96FA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" b="12934"/>
          <a:stretch/>
        </p:blipFill>
        <p:spPr bwMode="auto">
          <a:xfrm>
            <a:off x="21" y="73988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29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90C17-8D43-46E3-AA24-BFF0D1F0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44877" cy="884903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827060F6-E558-460A-E928-31391297C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030345"/>
              </p:ext>
            </p:extLst>
          </p:nvPr>
        </p:nvGraphicFramePr>
        <p:xfrm>
          <a:off x="0" y="884902"/>
          <a:ext cx="12192000" cy="5973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77">
                  <a:extLst>
                    <a:ext uri="{9D8B030D-6E8A-4147-A177-3AD203B41FA5}">
                      <a16:colId xmlns:a16="http://schemas.microsoft.com/office/drawing/2014/main" val="1029520229"/>
                    </a:ext>
                  </a:extLst>
                </a:gridCol>
                <a:gridCol w="4208207">
                  <a:extLst>
                    <a:ext uri="{9D8B030D-6E8A-4147-A177-3AD203B41FA5}">
                      <a16:colId xmlns:a16="http://schemas.microsoft.com/office/drawing/2014/main" val="2687412270"/>
                    </a:ext>
                  </a:extLst>
                </a:gridCol>
                <a:gridCol w="6862916">
                  <a:extLst>
                    <a:ext uri="{9D8B030D-6E8A-4147-A177-3AD203B41FA5}">
                      <a16:colId xmlns:a16="http://schemas.microsoft.com/office/drawing/2014/main" val="3471396932"/>
                    </a:ext>
                  </a:extLst>
                </a:gridCol>
              </a:tblGrid>
              <a:tr h="5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개발에 필요한 사진이나 자료조사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68440"/>
                  </a:ext>
                </a:extLst>
              </a:tr>
              <a:tr h="1134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농지를 타일 기반으로 생성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각 타일의 상태를 저장하여 씨앗을 심었는지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빈 땅인지 등의 상태 정의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88574"/>
                  </a:ext>
                </a:extLst>
              </a:tr>
              <a:tr h="794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생성 및 충돌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플레이어의 움직임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나무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돌 등과의 충돌 처리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90508"/>
                  </a:ext>
                </a:extLst>
              </a:tr>
              <a:tr h="794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씨앗 심기 시스템 및 성장 시스템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씨앗을 심었을 때 타일의 상태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시간이 지남에 따라 작물이 성장하는 알고리즘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22938"/>
                  </a:ext>
                </a:extLst>
              </a:tr>
              <a:tr h="794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낮에 따라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밤에는 게임화면이 점점 어두워지도록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낮에는 게임화면이 밝도록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68700"/>
                  </a:ext>
                </a:extLst>
              </a:tr>
              <a:tr h="5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작물을 수확하고 돈을 버는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작물을 수확해서 팔면 돈이 벌리는 시스템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636463"/>
                  </a:ext>
                </a:extLst>
              </a:tr>
              <a:tr h="794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집 업그레이드 시스템 구현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일정량의 돈을 모아서 지불하면 집을 업그레이드 하여 확장할 수 있는 시스템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87475"/>
                  </a:ext>
                </a:extLst>
              </a:tr>
              <a:tr h="5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최종점검 및 릴리즈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748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0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208</Words>
  <Application>Microsoft Office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2D 게임프로그래밍 1차 발표</vt:lpstr>
      <vt:lpstr>목차</vt:lpstr>
      <vt:lpstr>게임 컨셉</vt:lpstr>
      <vt:lpstr>예상 게임 진행 흐름</vt:lpstr>
      <vt:lpstr>예상 게임 진행 흐름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주환 배</dc:creator>
  <cp:lastModifiedBy>주환 배</cp:lastModifiedBy>
  <cp:revision>1</cp:revision>
  <dcterms:created xsi:type="dcterms:W3CDTF">2024-10-13T03:33:21Z</dcterms:created>
  <dcterms:modified xsi:type="dcterms:W3CDTF">2024-10-13T06:05:08Z</dcterms:modified>
</cp:coreProperties>
</file>