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7"/>
    <p:restoredTop sz="94656"/>
  </p:normalViewPr>
  <p:slideViewPr>
    <p:cSldViewPr snapToGrid="0">
      <p:cViewPr>
        <p:scale>
          <a:sx n="150" d="100"/>
          <a:sy n="150" d="100"/>
        </p:scale>
        <p:origin x="-3588" y="-5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A67D26-0ACA-9BA3-7016-61CFCF29B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00DDC64-66B9-2720-0B79-60C6A9C70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83F9C95-1BE9-792D-EE44-B7D715F6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1A35-03B0-0A47-816E-7D1CEF356773}" type="datetimeFigureOut">
              <a:rPr kumimoji="1" lang="x-none" altLang="en-US" smtClean="0"/>
              <a:t>2022-11-24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8F3AA96-A45E-C7A9-0EFA-8BCD1CA3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5485C3A-172D-395F-F9D8-A4B1D7F2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5A12-BE61-C54A-BB01-4018BEC1698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236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DAD5EF1-DCA6-B766-D169-B2885905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828EC9-64A5-7F66-8E7D-8113CA992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C79BDF-AEDD-44DD-D687-C7266870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1A35-03B0-0A47-816E-7D1CEF356773}" type="datetimeFigureOut">
              <a:rPr kumimoji="1" lang="x-none" altLang="en-US" smtClean="0"/>
              <a:t>2022-11-24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55D92C6-846D-4C54-3A9E-AE0F02CB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CAD2B7-C3A1-9ACA-7D2E-E4193419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5A12-BE61-C54A-BB01-4018BEC1698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7513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95FFE16-ED4F-5B18-642F-1A845D867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BBE6B54-AE06-3E65-CBED-C76598681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0210BEE-2819-EC1D-CF26-DDDCD84D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1A35-03B0-0A47-816E-7D1CEF356773}" type="datetimeFigureOut">
              <a:rPr kumimoji="1" lang="x-none" altLang="en-US" smtClean="0"/>
              <a:t>2022-11-24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0D7A46-7857-C520-969C-AB5A168F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563DE46-239E-A65A-ABC0-E6B532DD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5A12-BE61-C54A-BB01-4018BEC1698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78128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F21C8D-C2B2-F9F3-C9AD-3CA796C1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9EE8E3F-C22D-2442-8242-C4D6790B4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E5BDCE-665A-FB52-7781-9F8B33E9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1A35-03B0-0A47-816E-7D1CEF356773}" type="datetimeFigureOut">
              <a:rPr kumimoji="1" lang="x-none" altLang="en-US" smtClean="0"/>
              <a:t>2022-11-24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17DB08-C695-54B2-50EC-05064139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2FA927C-C7F9-F3E2-AC25-1B90E4BF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5A12-BE61-C54A-BB01-4018BEC1698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0546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BCA14A-FD48-C4AD-5DD1-A5698668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BF0A071-BE9C-0A85-1D08-05F70101C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162A06-C04A-94F9-07E2-12CC74E1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1A35-03B0-0A47-816E-7D1CEF356773}" type="datetimeFigureOut">
              <a:rPr kumimoji="1" lang="x-none" altLang="en-US" smtClean="0"/>
              <a:t>2022-11-24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5FC4A22-7908-4198-2868-B425F08A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FE4B35A-DBA7-715F-778B-86945819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5A12-BE61-C54A-BB01-4018BEC1698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2871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E124F9-A0D6-7C68-971F-8813958A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BF65D46-5D81-1CAF-6F2E-D9F3EAF56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3FED3B6-0516-98B1-5C80-AF807838F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A7E62C-A69D-80A4-CF00-01E44F95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1A35-03B0-0A47-816E-7D1CEF356773}" type="datetimeFigureOut">
              <a:rPr kumimoji="1" lang="x-none" altLang="en-US" smtClean="0"/>
              <a:t>2022-11-24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AFE83-5B2B-37AF-B1F6-B4253697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D9C82C4-820B-0898-5388-A0EC2DB6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5A12-BE61-C54A-BB01-4018BEC1698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971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F689E3-DCEB-A08E-06DE-47537768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1C1C2E7-9DD4-4076-E2B6-861E7A8F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6FCFC-3A0F-8851-2B0E-AB6A765F3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2913C29-BC57-BAAC-4D24-1D5D134E6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8C6E8D8-FF69-291E-3F31-B08643630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48B2667-5E86-B496-0F38-136B7CC1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1A35-03B0-0A47-816E-7D1CEF356773}" type="datetimeFigureOut">
              <a:rPr kumimoji="1" lang="x-none" altLang="en-US" smtClean="0"/>
              <a:t>2022-11-24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B8F32D8-E539-6E4C-4D16-7A92D49A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F90D2B4-0D04-75EA-0E74-F3A06501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5A12-BE61-C54A-BB01-4018BEC1698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52090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5447D4-518C-A5C3-F374-6D7B1A4E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0DDAEC0-9037-7EE0-87CC-DEE32EAA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1A35-03B0-0A47-816E-7D1CEF356773}" type="datetimeFigureOut">
              <a:rPr kumimoji="1" lang="x-none" altLang="en-US" smtClean="0"/>
              <a:t>2022-11-24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A888359-F5F3-D1FF-A88A-24832A83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87F13ED-E111-4E82-1C0F-E4B0EB0A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5A12-BE61-C54A-BB01-4018BEC1698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26919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189E3AE-D9DC-5B08-3D5A-21829E9D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1A35-03B0-0A47-816E-7D1CEF356773}" type="datetimeFigureOut">
              <a:rPr kumimoji="1" lang="x-none" altLang="en-US" smtClean="0"/>
              <a:t>2022-11-24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C948561-D502-0516-AFB0-3703D268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1E39C4-847C-46BE-091C-8E77CF4F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5A12-BE61-C54A-BB01-4018BEC1698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9237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FA359-28F5-7C5E-4711-E4E7D62D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B0CA54A-0ABC-8FDE-3D09-990DCF614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43157B3-F7A1-70B0-C197-20C762973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F44BD56-25D8-D73C-18F8-9C3FD7EB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1A35-03B0-0A47-816E-7D1CEF356773}" type="datetimeFigureOut">
              <a:rPr kumimoji="1" lang="x-none" altLang="en-US" smtClean="0"/>
              <a:t>2022-11-24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002F0DB-56DC-D89C-0446-CED53393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997139B-DF71-BB71-7F0B-ABF41E40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5A12-BE61-C54A-BB01-4018BEC1698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1531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F7AEB9-D2DD-940F-FBCC-708CD392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0696B81-9AA5-27A6-5F06-CF87350B5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42CF90A-97C1-F956-1CB6-52F33002A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9AE9B95-1E30-FC03-97A0-62E958CF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1A35-03B0-0A47-816E-7D1CEF356773}" type="datetimeFigureOut">
              <a:rPr kumimoji="1" lang="x-none" altLang="en-US" smtClean="0"/>
              <a:t>2022-11-24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C6D1953-BEAF-2D05-DE64-651BDB60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19388C7-E421-652D-162A-AE8326E2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5A12-BE61-C54A-BB01-4018BEC1698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545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8D3377C-8B6B-8E45-078E-32BF8D6F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40A0AEF-5B2A-F6DC-B5C0-AAC1F3B3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B202D8-C95D-611F-7A6A-DF3A154F6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C1A35-03B0-0A47-816E-7D1CEF356773}" type="datetimeFigureOut">
              <a:rPr kumimoji="1" lang="x-none" altLang="en-US" smtClean="0"/>
              <a:t>2022-11-24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0B26C51-A603-2DD4-E068-A07263BE4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A2D364-BDAD-9D53-1FC5-056452DE6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95A12-BE61-C54A-BB01-4018BEC1698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69760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BCA39E-DAFA-3007-F03B-CA71B1B9F281}"/>
              </a:ext>
            </a:extLst>
          </p:cNvPr>
          <p:cNvSpPr txBox="1"/>
          <p:nvPr/>
        </p:nvSpPr>
        <p:spPr>
          <a:xfrm>
            <a:off x="243296" y="564971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인터렉션</a:t>
            </a:r>
            <a:r>
              <a:rPr kumimoji="1"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 수정 요청</a:t>
            </a:r>
            <a:r>
              <a:rPr kumimoji="1"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!</a:t>
            </a:r>
            <a:endParaRPr kumimoji="1" lang="x-none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AF9D2D5-F7EB-01BA-B4D6-CF4244A17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84758" y="1425195"/>
            <a:ext cx="2068240" cy="1551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3CBB08-31ED-7A7F-2C3E-B66FEB53BE41}"/>
              </a:ext>
            </a:extLst>
          </p:cNvPr>
          <p:cNvSpPr txBox="1"/>
          <p:nvPr/>
        </p:nvSpPr>
        <p:spPr>
          <a:xfrm>
            <a:off x="9912209" y="934303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400" dirty="0">
                <a:highlight>
                  <a:srgbClr val="FFFF00"/>
                </a:highlight>
              </a:rPr>
              <a:t>사각형</a:t>
            </a:r>
            <a:r>
              <a:rPr kumimoji="1" lang="ko-KR" altLang="en-US" sz="1400" dirty="0">
                <a:highlight>
                  <a:srgbClr val="FFFF00"/>
                </a:highlight>
              </a:rPr>
              <a:t> 영역 </a:t>
            </a:r>
            <a:r>
              <a:rPr kumimoji="1" lang="ko-KR" altLang="en-US" sz="1400" dirty="0" err="1">
                <a:highlight>
                  <a:srgbClr val="FFFF00"/>
                </a:highlight>
              </a:rPr>
              <a:t>인터렉션</a:t>
            </a:r>
            <a:r>
              <a:rPr kumimoji="1" lang="ko-KR" altLang="en-US" sz="1400" dirty="0">
                <a:highlight>
                  <a:srgbClr val="FFFF00"/>
                </a:highlight>
              </a:rPr>
              <a:t> 참고</a:t>
            </a:r>
            <a:endParaRPr kumimoji="1" lang="x-none" alt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93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8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함 혜주</cp:lastModifiedBy>
  <cp:revision>5</cp:revision>
  <dcterms:created xsi:type="dcterms:W3CDTF">2022-10-31T06:14:02Z</dcterms:created>
  <dcterms:modified xsi:type="dcterms:W3CDTF">2022-11-24T01:44:27Z</dcterms:modified>
</cp:coreProperties>
</file>