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9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E5660D-7E36-422E-9DF0-1B36F9B7C5D9}">
          <p14:sldIdLst>
            <p14:sldId id="256"/>
            <p14:sldId id="258"/>
          </p14:sldIdLst>
        </p14:section>
        <p14:section name="00.Splash/pop up" id="{515168EF-D47C-48CC-A462-911A5D673AC0}">
          <p14:sldIdLst>
            <p14:sldId id="257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pos="3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69"/>
    <a:srgbClr val="73DFDC"/>
    <a:srgbClr val="68C9C6"/>
    <a:srgbClr val="FFFFFF"/>
    <a:srgbClr val="FA8968"/>
    <a:srgbClr val="53565D"/>
    <a:srgbClr val="202225"/>
    <a:srgbClr val="42454B"/>
    <a:srgbClr val="FEBD6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84"/>
      </p:cViewPr>
      <p:guideLst>
        <p:guide orient="horz" pos="3929"/>
        <p:guide pos="393"/>
        <p:guide pos="7287"/>
        <p:guide pos="3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1139848"/>
              </p:ext>
            </p:extLst>
          </p:nvPr>
        </p:nvGraphicFramePr>
        <p:xfrm>
          <a:off x="1044575" y="4273550"/>
          <a:ext cx="2052638" cy="1079500"/>
        </p:xfrm>
        <a:graphic>
          <a:graphicData uri="http://schemas.openxmlformats.org/drawingml/2006/table">
            <a:tbl>
              <a:tblPr/>
              <a:tblGrid>
                <a:gridCol w="6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버 전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   락   처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mail</a:t>
                      </a: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그룹 1"/>
          <p:cNvGrpSpPr>
            <a:grpSpLocks/>
          </p:cNvGrpSpPr>
          <p:nvPr userDrawn="1"/>
        </p:nvGrpSpPr>
        <p:grpSpPr bwMode="auto">
          <a:xfrm>
            <a:off x="1639888" y="4276725"/>
            <a:ext cx="1647825" cy="1076325"/>
            <a:chOff x="1682979" y="3549650"/>
            <a:chExt cx="1456656" cy="1076787"/>
          </a:xfrm>
        </p:grpSpPr>
        <p:sp>
          <p:nvSpPr>
            <p:cNvPr id="10" name="TextBox 9"/>
            <p:cNvSpPr txBox="1"/>
            <p:nvPr/>
          </p:nvSpPr>
          <p:spPr>
            <a:xfrm>
              <a:off x="1688592" y="4197628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592" y="3981635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689100" y="3765556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689100" y="3549650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979" y="4412033"/>
              <a:ext cx="1451043" cy="2144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7775305"/>
              </p:ext>
            </p:extLst>
          </p:nvPr>
        </p:nvGraphicFramePr>
        <p:xfrm>
          <a:off x="1044575" y="4273550"/>
          <a:ext cx="2052638" cy="1079500"/>
        </p:xfrm>
        <a:graphic>
          <a:graphicData uri="http://schemas.openxmlformats.org/drawingml/2006/table">
            <a:tbl>
              <a:tblPr/>
              <a:tblGrid>
                <a:gridCol w="6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버 전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   락   처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mail</a:t>
                      </a: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16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5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632012" y="623888"/>
            <a:ext cx="1093245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1387138" y="6254750"/>
            <a:ext cx="5857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sz="900" dirty="0">
                <a:solidFill>
                  <a:srgbClr val="7F7F7F"/>
                </a:solidFill>
                <a:latin typeface="Arial" pitchFamily="34" charset="0"/>
                <a:ea typeface="돋움" pitchFamily="50" charset="-127"/>
              </a:rPr>
              <a:t>         </a:t>
            </a:r>
            <a:fld id="{7BA1C6E5-28E2-4A56-82B2-83E6875FB6B1}" type="slidenum">
              <a:rPr kumimoji="0" lang="en-US" altLang="ko-KR" sz="900">
                <a:solidFill>
                  <a:srgbClr val="7F7F7F"/>
                </a:solidFill>
                <a:latin typeface="Arial" pitchFamily="34" charset="0"/>
                <a:ea typeface="돋움" pitchFamily="50" charset="-127"/>
              </a:rPr>
              <a:pPr algn="r" eaLnBrk="1" hangingPunct="1"/>
              <a:t>‹#›</a:t>
            </a:fld>
            <a:endParaRPr kumimoji="0" lang="en-US" altLang="ko-KR" sz="900" dirty="0">
              <a:solidFill>
                <a:srgbClr val="7F7F7F"/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8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5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41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1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5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8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6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1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5513" y="814388"/>
            <a:ext cx="84677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4200"/>
              </a:lnSpc>
              <a:defRPr/>
            </a:pPr>
            <a:r>
              <a:rPr lang="en-US" altLang="ko-KR" sz="3600" b="1" dirty="0" smtClean="0">
                <a:solidFill>
                  <a:srgbClr val="00B0F0"/>
                </a:solidFill>
                <a:latin typeface="+mj-ea"/>
                <a:ea typeface="+mj-ea"/>
                <a:cs typeface="Arial" pitchFamily="34" charset="0"/>
              </a:rPr>
              <a:t>[</a:t>
            </a:r>
            <a:r>
              <a:rPr lang="ko-KR" altLang="en-US" sz="3600" b="1" dirty="0" err="1" smtClean="0">
                <a:solidFill>
                  <a:srgbClr val="00B0F0"/>
                </a:solidFill>
                <a:latin typeface="+mj-ea"/>
                <a:ea typeface="+mj-ea"/>
                <a:cs typeface="Arial" pitchFamily="34" charset="0"/>
              </a:rPr>
              <a:t>프로젝트명</a:t>
            </a:r>
            <a:r>
              <a:rPr lang="en-US" altLang="ko-KR" sz="3600" b="1" dirty="0" smtClean="0">
                <a:solidFill>
                  <a:srgbClr val="00B0F0"/>
                </a:solidFill>
                <a:latin typeface="+mj-ea"/>
                <a:ea typeface="+mj-ea"/>
                <a:cs typeface="Arial" pitchFamily="34" charset="0"/>
              </a:rPr>
              <a:t>]</a:t>
            </a:r>
            <a:endParaRPr lang="en-US" altLang="ko-KR" sz="3600" b="1" dirty="0">
              <a:solidFill>
                <a:srgbClr val="00B0F0"/>
              </a:solidFill>
              <a:latin typeface="+mj-ea"/>
              <a:ea typeface="+mj-ea"/>
              <a:cs typeface="Arial" pitchFamily="34" charset="0"/>
            </a:endParaRPr>
          </a:p>
          <a:p>
            <a:pPr eaLnBrk="1" hangingPunct="1">
              <a:lnSpc>
                <a:spcPts val="4200"/>
              </a:lnSpc>
              <a:defRPr/>
            </a:pPr>
            <a:r>
              <a:rPr lang="ko-KR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웹 서비스 </a:t>
            </a:r>
            <a:r>
              <a: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or</a:t>
            </a:r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모바일 앱</a:t>
            </a:r>
            <a:endParaRPr lang="en-US" altLang="ko-KR" sz="35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9" name="그룹 1"/>
          <p:cNvGrpSpPr>
            <a:grpSpLocks/>
          </p:cNvGrpSpPr>
          <p:nvPr/>
        </p:nvGrpSpPr>
        <p:grpSpPr bwMode="auto">
          <a:xfrm>
            <a:off x="1639888" y="4264693"/>
            <a:ext cx="1647825" cy="1076325"/>
            <a:chOff x="1682979" y="3549650"/>
            <a:chExt cx="1456656" cy="1076787"/>
          </a:xfrm>
        </p:grpSpPr>
        <p:sp>
          <p:nvSpPr>
            <p:cNvPr id="10" name="TextBox 9"/>
            <p:cNvSpPr txBox="1"/>
            <p:nvPr/>
          </p:nvSpPr>
          <p:spPr>
            <a:xfrm>
              <a:off x="1688592" y="4197628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592" y="3981635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디렉터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689100" y="3765556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2020.0103</a:t>
              </a:r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689100" y="3549650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0.1</a:t>
              </a:r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979" y="4412033"/>
              <a:ext cx="1451043" cy="2144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1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04788"/>
            <a:ext cx="25955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DOCUMENT HISTORY</a:t>
            </a:r>
          </a:p>
        </p:txBody>
      </p:sp>
      <p:graphicFrame>
        <p:nvGraphicFramePr>
          <p:cNvPr id="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77890"/>
              </p:ext>
            </p:extLst>
          </p:nvPr>
        </p:nvGraphicFramePr>
        <p:xfrm>
          <a:off x="623888" y="797255"/>
          <a:ext cx="10944225" cy="5358851"/>
        </p:xfrm>
        <a:graphic>
          <a:graphicData uri="http://schemas.openxmlformats.org/drawingml/2006/table">
            <a:tbl>
              <a:tblPr/>
              <a:tblGrid>
                <a:gridCol w="52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2020.01.03</a:t>
                      </a: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프로젝트명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]_Guideline_android_v.0.1.pptx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신규문서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551" y="2604946"/>
            <a:ext cx="5880713" cy="82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00.Splash/Pop up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536" y="2817729"/>
            <a:ext cx="7200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9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04067"/>
            <a:ext cx="110426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Splash-001-001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1026" name="Picture 2" descr="ì¤íëì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9" y="912229"/>
            <a:ext cx="2861864" cy="53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37205"/>
              </p:ext>
            </p:extLst>
          </p:nvPr>
        </p:nvGraphicFramePr>
        <p:xfrm>
          <a:off x="3962400" y="978879"/>
          <a:ext cx="7954209" cy="525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32018"/>
                    </a:ext>
                  </a:extLst>
                </a:gridCol>
                <a:gridCol w="5501342">
                  <a:extLst>
                    <a:ext uri="{9D8B030D-6E8A-4147-A177-3AD203B41FA5}">
                      <a16:colId xmlns:a16="http://schemas.microsoft.com/office/drawing/2014/main" val="3725382109"/>
                    </a:ext>
                  </a:extLst>
                </a:gridCol>
                <a:gridCol w="928867">
                  <a:extLst>
                    <a:ext uri="{9D8B030D-6E8A-4147-A177-3AD203B41FA5}">
                      <a16:colId xmlns:a16="http://schemas.microsoft.com/office/drawing/2014/main" val="4176291109"/>
                    </a:ext>
                  </a:extLst>
                </a:gridCol>
              </a:tblGrid>
              <a:tr h="751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58688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Splash-001-001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75926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스플래쉬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09073"/>
                  </a:ext>
                </a:extLst>
              </a:tr>
              <a:tr h="3004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 </a:t>
                      </a:r>
                      <a:r>
                        <a:rPr lang="ko-KR" altLang="en-US" dirty="0" smtClean="0"/>
                        <a:t>앱 </a:t>
                      </a:r>
                      <a:r>
                        <a:rPr lang="ko-KR" altLang="en-US" dirty="0" err="1" smtClean="0"/>
                        <a:t>실행시</a:t>
                      </a:r>
                      <a:r>
                        <a:rPr lang="ko-KR" altLang="en-US" dirty="0" smtClean="0"/>
                        <a:t> 가장 먼저 나오는 화면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회사 로고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앱 로고가 들어간다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초 이후에 앱 메인 화면으로 넘어간다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10785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1924267" y="3214729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121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04067"/>
            <a:ext cx="110426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Chat-001-001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62975"/>
              </p:ext>
            </p:extLst>
          </p:nvPr>
        </p:nvGraphicFramePr>
        <p:xfrm>
          <a:off x="3962400" y="812801"/>
          <a:ext cx="7954209" cy="586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32018"/>
                    </a:ext>
                  </a:extLst>
                </a:gridCol>
                <a:gridCol w="5501342">
                  <a:extLst>
                    <a:ext uri="{9D8B030D-6E8A-4147-A177-3AD203B41FA5}">
                      <a16:colId xmlns:a16="http://schemas.microsoft.com/office/drawing/2014/main" val="3725382109"/>
                    </a:ext>
                  </a:extLst>
                </a:gridCol>
                <a:gridCol w="928867">
                  <a:extLst>
                    <a:ext uri="{9D8B030D-6E8A-4147-A177-3AD203B41FA5}">
                      <a16:colId xmlns:a16="http://schemas.microsoft.com/office/drawing/2014/main" val="4176291109"/>
                    </a:ext>
                  </a:extLst>
                </a:gridCol>
              </a:tblGrid>
              <a:tr h="773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58688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Chat-001-001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75926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채팅화면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09073"/>
                  </a:ext>
                </a:extLst>
              </a:tr>
              <a:tr h="3542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상대방과 </a:t>
                      </a:r>
                      <a:r>
                        <a:rPr lang="ko-KR" altLang="en-US" dirty="0" err="1" smtClean="0"/>
                        <a:t>채팅하는</a:t>
                      </a:r>
                      <a:r>
                        <a:rPr lang="ko-KR" altLang="en-US" dirty="0" smtClean="0"/>
                        <a:t> 화면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baseline="0" dirty="0" smtClean="0"/>
                        <a:t> 1 </a:t>
                      </a:r>
                      <a:r>
                        <a:rPr lang="ko-KR" altLang="en-US" baseline="0" dirty="0" smtClean="0"/>
                        <a:t>채팅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단체 채팅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smtClean="0"/>
                        <a:t>내장 </a:t>
                      </a:r>
                      <a:r>
                        <a:rPr lang="ko-KR" altLang="en-US" baseline="0" dirty="0" err="1" smtClean="0"/>
                        <a:t>이모티콘</a:t>
                      </a:r>
                      <a:r>
                        <a:rPr lang="ko-KR" altLang="en-US" baseline="0" dirty="0" smtClean="0"/>
                        <a:t> 사용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메시지와 시간 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107853"/>
                  </a:ext>
                </a:extLst>
              </a:tr>
            </a:tbl>
          </a:graphicData>
        </a:graphic>
      </p:graphicFrame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t="576" r="19885" b="-576"/>
          <a:stretch/>
        </p:blipFill>
        <p:spPr bwMode="auto">
          <a:xfrm>
            <a:off x="623888" y="1257274"/>
            <a:ext cx="2667000" cy="440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921952" y="30916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2223214" y="361780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2503259" y="4444280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3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15384"/>
            <a:ext cx="11042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dirty="0" smtClean="0"/>
              <a:t>Signin-001-001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32766"/>
              </p:ext>
            </p:extLst>
          </p:nvPr>
        </p:nvGraphicFramePr>
        <p:xfrm>
          <a:off x="6805246" y="812801"/>
          <a:ext cx="5111363" cy="586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533832018"/>
                    </a:ext>
                  </a:extLst>
                </a:gridCol>
                <a:gridCol w="3371475">
                  <a:extLst>
                    <a:ext uri="{9D8B030D-6E8A-4147-A177-3AD203B41FA5}">
                      <a16:colId xmlns:a16="http://schemas.microsoft.com/office/drawing/2014/main" val="3725382109"/>
                    </a:ext>
                  </a:extLst>
                </a:gridCol>
                <a:gridCol w="596888">
                  <a:extLst>
                    <a:ext uri="{9D8B030D-6E8A-4147-A177-3AD203B41FA5}">
                      <a16:colId xmlns:a16="http://schemas.microsoft.com/office/drawing/2014/main" val="4176291109"/>
                    </a:ext>
                  </a:extLst>
                </a:gridCol>
              </a:tblGrid>
              <a:tr h="773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58688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Signin-001-001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75926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09073"/>
                  </a:ext>
                </a:extLst>
              </a:tr>
              <a:tr h="3542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이용약관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smtClean="0"/>
                        <a:t>개인정보 수집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스크롤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107853"/>
                  </a:ext>
                </a:extLst>
              </a:tr>
            </a:tbl>
          </a:graphicData>
        </a:graphic>
      </p:graphicFrame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8" y="1250513"/>
            <a:ext cx="5153744" cy="4172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1372047" y="374380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4610814" y="374380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1372047" y="4992920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865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15384"/>
            <a:ext cx="11042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dirty="0" smtClean="0"/>
              <a:t>Item-001-001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6030"/>
              </p:ext>
            </p:extLst>
          </p:nvPr>
        </p:nvGraphicFramePr>
        <p:xfrm>
          <a:off x="6805246" y="812801"/>
          <a:ext cx="5111363" cy="586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533832018"/>
                    </a:ext>
                  </a:extLst>
                </a:gridCol>
                <a:gridCol w="3371475">
                  <a:extLst>
                    <a:ext uri="{9D8B030D-6E8A-4147-A177-3AD203B41FA5}">
                      <a16:colId xmlns:a16="http://schemas.microsoft.com/office/drawing/2014/main" val="3725382109"/>
                    </a:ext>
                  </a:extLst>
                </a:gridCol>
                <a:gridCol w="596888">
                  <a:extLst>
                    <a:ext uri="{9D8B030D-6E8A-4147-A177-3AD203B41FA5}">
                      <a16:colId xmlns:a16="http://schemas.microsoft.com/office/drawing/2014/main" val="4176291109"/>
                    </a:ext>
                  </a:extLst>
                </a:gridCol>
              </a:tblGrid>
              <a:tr h="773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58688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Item-001-001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75926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 상세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09073"/>
                  </a:ext>
                </a:extLst>
              </a:tr>
              <a:tr h="3542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아이템 이미지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smtClean="0"/>
                        <a:t>아이템 </a:t>
                      </a:r>
                      <a:r>
                        <a:rPr lang="ko-KR" altLang="en-US" baseline="0" dirty="0" err="1" smtClean="0"/>
                        <a:t>섬네일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네이버 페이 결제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4. </a:t>
                      </a:r>
                      <a:r>
                        <a:rPr lang="ko-KR" altLang="en-US" baseline="0" dirty="0" smtClean="0"/>
                        <a:t>카카오 페이 결제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5. </a:t>
                      </a:r>
                      <a:r>
                        <a:rPr lang="ko-KR" altLang="en-US" baseline="0" dirty="0" smtClean="0"/>
                        <a:t>장바구니와 </a:t>
                      </a:r>
                      <a:r>
                        <a:rPr lang="ko-KR" altLang="en-US" baseline="0" dirty="0" err="1" smtClean="0"/>
                        <a:t>찜하기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6. 1:1 </a:t>
                      </a:r>
                      <a:r>
                        <a:rPr lang="ko-KR" altLang="en-US" baseline="0" dirty="0" smtClean="0"/>
                        <a:t>메시지 문의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107853"/>
                  </a:ext>
                </a:extLst>
              </a:tr>
            </a:tbl>
          </a:graphicData>
        </a:graphic>
      </p:graphicFrame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9" y="1397520"/>
            <a:ext cx="6327476" cy="2346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273463" y="219440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3076537" y="363850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623888" y="374380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3876637" y="361780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4940891" y="362680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5</a:t>
            </a:r>
            <a:endParaRPr lang="ko-KR" altLang="en-US" sz="9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58FCFAB-E319-4244-BD0A-2DE24EB448BC}"/>
              </a:ext>
            </a:extLst>
          </p:cNvPr>
          <p:cNvSpPr/>
          <p:nvPr/>
        </p:nvSpPr>
        <p:spPr>
          <a:xfrm>
            <a:off x="6114275" y="362680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6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664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2454B"/>
        </a:solidFill>
        <a:ln>
          <a:noFill/>
        </a:ln>
      </a:spPr>
      <a:bodyPr rtlCol="0" anchor="ctr"/>
      <a:lstStyle>
        <a:defPPr algn="ctr">
          <a:defRPr sz="9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151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HY헤드라인M</vt:lpstr>
      <vt:lpstr>돋움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</dc:creator>
  <cp:lastModifiedBy>soto</cp:lastModifiedBy>
  <cp:revision>207</cp:revision>
  <dcterms:created xsi:type="dcterms:W3CDTF">2016-01-20T06:46:03Z</dcterms:created>
  <dcterms:modified xsi:type="dcterms:W3CDTF">2020-09-18T14:26:01Z</dcterms:modified>
</cp:coreProperties>
</file>