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5" r:id="rId4"/>
    <p:sldId id="266" r:id="rId5"/>
    <p:sldId id="271" r:id="rId6"/>
    <p:sldId id="273" r:id="rId7"/>
    <p:sldId id="272" r:id="rId8"/>
    <p:sldId id="274" r:id="rId9"/>
    <p:sldId id="275" r:id="rId10"/>
    <p:sldId id="276" r:id="rId11"/>
    <p:sldId id="262" r:id="rId12"/>
    <p:sldId id="263" r:id="rId13"/>
    <p:sldId id="264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6월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99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지난 시간 수업 초반부에 다루었던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Link Library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Link Library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간단하게 리뷰를 하고 넘어가겠습니다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35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52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5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4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6월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Lab Study Report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배홍섭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17241"/>
            <a:ext cx="9601200" cy="619871"/>
          </a:xfrm>
        </p:spPr>
        <p:txBody>
          <a:bodyPr rtlCol="0"/>
          <a:lstStyle/>
          <a:p>
            <a:pPr rtl="0"/>
            <a:r>
              <a:rPr lang="en-US" altLang="ko-KR" dirty="0"/>
              <a:t>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ublic, protected, private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사용하는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8FFA8-9EB2-D97A-B046-B9590B305589}"/>
              </a:ext>
            </a:extLst>
          </p:cNvPr>
          <p:cNvSpPr txBox="1"/>
          <p:nvPr/>
        </p:nvSpPr>
        <p:spPr>
          <a:xfrm>
            <a:off x="583818" y="1859339"/>
            <a:ext cx="11024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방금 보여드린 예제는 상속 관계일 때 자식 클래스인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에 대한 접근을 했을 때의 모습입니다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이것들을 </a:t>
            </a:r>
            <a:r>
              <a:rPr lang="ko-KR" altLang="en-US" dirty="0">
                <a:solidFill>
                  <a:srgbClr val="FF0000"/>
                </a:solidFill>
              </a:rPr>
              <a:t>접근제어 지시자</a:t>
            </a:r>
            <a:r>
              <a:rPr lang="ko-KR" altLang="en-US" dirty="0"/>
              <a:t>라고 하며 이렇게 접근을 막고 외부로부터 노출을 줄이는 것을 </a:t>
            </a:r>
            <a:r>
              <a:rPr lang="ko-KR" altLang="en-US" dirty="0">
                <a:solidFill>
                  <a:srgbClr val="FF0000"/>
                </a:solidFill>
              </a:rPr>
              <a:t>정보은닉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객체지향 언어의 특징인데</a:t>
            </a:r>
            <a:r>
              <a:rPr lang="en-US" altLang="ko-KR" dirty="0"/>
              <a:t>, </a:t>
            </a:r>
            <a:r>
              <a:rPr lang="ko-KR" altLang="en-US" dirty="0"/>
              <a:t>의도치 않은 코드의 수정을 막고 객체와 객체 간의 간섭이 최대한 없도록 하기 위함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여러 </a:t>
            </a:r>
            <a:r>
              <a:rPr lang="en-US" altLang="ko-KR" dirty="0"/>
              <a:t>class</a:t>
            </a:r>
            <a:r>
              <a:rPr lang="ko-KR" altLang="en-US" dirty="0"/>
              <a:t>를 정의하고 사용하다 보면 필요한 기능이 있는 함수만을 갖고 사용하는 면이 많아집니다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주 기능들만 외부로 들어내고 나머지 기능들은 외부로 노출을 시키지 않는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427F4-2F6D-BC93-8F7B-5BDA255C95D3}"/>
              </a:ext>
            </a:extLst>
          </p:cNvPr>
          <p:cNvSpPr txBox="1"/>
          <p:nvPr/>
        </p:nvSpPr>
        <p:spPr>
          <a:xfrm>
            <a:off x="9217765" y="6417648"/>
            <a:ext cx="2390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https://hwan-shell.tistory.com/25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92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62062"/>
            <a:ext cx="9601200" cy="67311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/>
              <a:t>SLL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(+</a:t>
            </a:r>
            <a:r>
              <a:rPr lang="en-US" altLang="ko-KR" dirty="0"/>
              <a:t>protected)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UE5</a:t>
            </a:r>
            <a:r>
              <a:rPr lang="ko-KR" altLang="en-US" dirty="0"/>
              <a:t>에서 </a:t>
            </a:r>
            <a:r>
              <a:rPr lang="en-US" altLang="ko-KR" dirty="0"/>
              <a:t>C++</a:t>
            </a:r>
            <a:r>
              <a:rPr lang="ko-KR" altLang="en-US" dirty="0"/>
              <a:t> 빌드 과정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rigging with landmarks 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mediapipe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057400"/>
            <a:ext cx="9601200" cy="2743200"/>
          </a:xfrm>
        </p:spPr>
        <p:txBody>
          <a:bodyPr rtlCol="0"/>
          <a:lstStyle/>
          <a:p>
            <a:pPr algn="ctr"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/>
              <a:t>SLL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/>
              <a:t>SLL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DLL (Dynamic Link Library)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 실행 시 필요시만 외부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함수를 참조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시 프로그램 로딩 시간이 단축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업그레이드 시 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수정 배포한다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외부 유출 방지 효과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*.h,*.lib (*.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실행할 할 때 필요한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*.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배포할 때 *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같이 생성됨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SLL (Static Link Library)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85000" lnSpcReduction="10000"/>
          </a:bodyPr>
          <a:lstStyle/>
          <a:p>
            <a:pPr rtl="0">
              <a:lnSpc>
                <a:spcPct val="17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함수를 프로그램 코드에 붙여 프로그램 자체에서 참조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7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후 빠른 처리시간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7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파일만 있으면 실행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파일만 있으면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>
              <a:lnSpc>
                <a:spcPct val="17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외부 유출 방지 효과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7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*.h,*.lib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*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r>
              <a:rPr lang="ko-KR" altLang="en-US" sz="1400" normalizeH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F7248-5D60-6FFE-C835-6DBBB2335392}"/>
              </a:ext>
            </a:extLst>
          </p:cNvPr>
          <p:cNvSpPr txBox="1"/>
          <p:nvPr/>
        </p:nvSpPr>
        <p:spPr>
          <a:xfrm>
            <a:off x="9680897" y="6354147"/>
            <a:ext cx="2007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참조 </a:t>
            </a:r>
            <a:r>
              <a:rPr lang="en-US" altLang="ko-KR" sz="1000" dirty="0"/>
              <a:t>: https://it4all.tistory.com/16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실제 실행 예제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057400"/>
            <a:ext cx="9601200" cy="2743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 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en-US" altLang="ko-KR" sz="4000" dirty="0"/>
              <a:t>protected)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81739"/>
            <a:ext cx="9601200" cy="59867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</a:t>
            </a:r>
            <a:r>
              <a:rPr lang="en-US" altLang="ko-KR" dirty="0"/>
              <a:t>protected)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B9B821-D83F-8ACF-ACD0-90ACBF48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1" y="1659180"/>
            <a:ext cx="5330765" cy="26737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6BE427-D2E2-88DD-D1B0-FC5EFB1D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16" y="2078673"/>
            <a:ext cx="4829175" cy="1619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12D8C6-D91E-861A-4A05-2C204CE3E69C}"/>
              </a:ext>
            </a:extLst>
          </p:cNvPr>
          <p:cNvSpPr txBox="1"/>
          <p:nvPr/>
        </p:nvSpPr>
        <p:spPr>
          <a:xfrm>
            <a:off x="549481" y="4506322"/>
            <a:ext cx="11093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private &lt; protected &lt; public</a:t>
            </a:r>
          </a:p>
          <a:p>
            <a:endParaRPr lang="en-US" altLang="ko-KR" dirty="0"/>
          </a:p>
          <a:p>
            <a:r>
              <a:rPr lang="en-US" altLang="ko-KR" sz="1600" dirty="0"/>
              <a:t>private</a:t>
            </a:r>
            <a:r>
              <a:rPr lang="ko-KR" altLang="en-US" sz="1600" dirty="0"/>
              <a:t>란 상속도 불가능</a:t>
            </a:r>
            <a:r>
              <a:rPr lang="en-US" altLang="ko-KR" sz="1600" dirty="0"/>
              <a:t>. Only </a:t>
            </a:r>
            <a:r>
              <a:rPr lang="ko-KR" altLang="en-US" sz="1600" dirty="0"/>
              <a:t>현재 클래스에서만 접근 가능</a:t>
            </a:r>
            <a:r>
              <a:rPr lang="en-US" altLang="ko-KR" sz="1600" dirty="0"/>
              <a:t> ex)</a:t>
            </a:r>
            <a:r>
              <a:rPr lang="ko-KR" altLang="en-US" sz="1600" dirty="0"/>
              <a:t> 아빠가 사용한 속옷</a:t>
            </a:r>
            <a:endParaRPr lang="en-US" altLang="ko-KR" sz="1600" dirty="0"/>
          </a:p>
          <a:p>
            <a:r>
              <a:rPr lang="en-US" altLang="ko-KR" sz="1600" dirty="0"/>
              <a:t>protected </a:t>
            </a:r>
            <a:r>
              <a:rPr lang="ko-KR" altLang="en-US" sz="1600" dirty="0"/>
              <a:t>란 상속을 했을 때만 사용 가능</a:t>
            </a:r>
            <a:r>
              <a:rPr lang="en-US" altLang="ko-KR" sz="1600" dirty="0"/>
              <a:t>. ex) </a:t>
            </a:r>
            <a:r>
              <a:rPr lang="ko-KR" altLang="en-US" sz="1600" dirty="0"/>
              <a:t>아빠가 물려준  차 </a:t>
            </a:r>
            <a:r>
              <a:rPr lang="en-US" altLang="ko-KR" sz="1600" dirty="0"/>
              <a:t>but </a:t>
            </a:r>
            <a:r>
              <a:rPr lang="ko-KR" altLang="en-US" sz="1600" dirty="0"/>
              <a:t>친구는 아빠한테 상속받지 않았으니 쓸 수  없음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public</a:t>
            </a:r>
            <a:r>
              <a:rPr lang="ko-KR" altLang="en-US" sz="1600" dirty="0"/>
              <a:t>이란 상속과 관계없이 언제든지 사용 가능 </a:t>
            </a:r>
            <a:r>
              <a:rPr lang="en-US" altLang="ko-KR" sz="1600" dirty="0"/>
              <a:t>ex)  </a:t>
            </a:r>
            <a:r>
              <a:rPr lang="ko-KR" altLang="en-US" sz="1600" dirty="0"/>
              <a:t>아버지가  가진 책</a:t>
            </a:r>
            <a:r>
              <a:rPr lang="en-US" altLang="ko-KR" sz="1600" dirty="0"/>
              <a:t>. </a:t>
            </a:r>
            <a:r>
              <a:rPr lang="ko-KR" altLang="en-US" sz="1600" dirty="0"/>
              <a:t>아들이 빌릴 수도</a:t>
            </a:r>
            <a:r>
              <a:rPr lang="en-US" altLang="ko-KR" sz="1600" dirty="0"/>
              <a:t>, </a:t>
            </a:r>
            <a:r>
              <a:rPr lang="ko-KR" altLang="en-US" sz="1600" dirty="0"/>
              <a:t>친구가 빌릴 수도 있음</a:t>
            </a:r>
          </a:p>
        </p:txBody>
      </p:sp>
    </p:spTree>
    <p:extLst>
      <p:ext uri="{BB962C8B-B14F-4D97-AF65-F5344CB8AC3E}">
        <p14:creationId xmlns:p14="http://schemas.microsoft.com/office/powerpoint/2010/main" val="2426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17241"/>
            <a:ext cx="9601200" cy="619871"/>
          </a:xfrm>
        </p:spPr>
        <p:txBody>
          <a:bodyPr rtlCol="0"/>
          <a:lstStyle/>
          <a:p>
            <a:pPr rtl="0"/>
            <a:r>
              <a:rPr lang="ko-KR" altLang="en-US" dirty="0"/>
              <a:t>실제 실행 예제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1FC62-5664-F6EF-2985-3DC327DE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4" y="1207087"/>
            <a:ext cx="4449147" cy="4682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ACADA-6409-620B-9FFB-DDF56AFC9CE9}"/>
              </a:ext>
            </a:extLst>
          </p:cNvPr>
          <p:cNvSpPr txBox="1"/>
          <p:nvPr/>
        </p:nvSpPr>
        <p:spPr>
          <a:xfrm>
            <a:off x="6096000" y="2901819"/>
            <a:ext cx="470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protect </a:t>
            </a:r>
            <a:r>
              <a:rPr lang="ko-KR" altLang="en-US" dirty="0"/>
              <a:t>와 </a:t>
            </a:r>
            <a:r>
              <a:rPr lang="en-US" altLang="ko-KR" dirty="0"/>
              <a:t>private </a:t>
            </a:r>
            <a:r>
              <a:rPr lang="ko-KR" altLang="en-US" dirty="0"/>
              <a:t>변수에 대해서는 다른 객체에서  접근이 불가능함을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17241"/>
            <a:ext cx="9601200" cy="619871"/>
          </a:xfrm>
        </p:spPr>
        <p:txBody>
          <a:bodyPr rtlCol="0"/>
          <a:lstStyle/>
          <a:p>
            <a:pPr rtl="0"/>
            <a:r>
              <a:rPr lang="ko-KR" altLang="en-US" dirty="0"/>
              <a:t>실제 실행 예제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CADA-6409-620B-9FFB-DDF56AFC9CE9}"/>
              </a:ext>
            </a:extLst>
          </p:cNvPr>
          <p:cNvSpPr txBox="1"/>
          <p:nvPr/>
        </p:nvSpPr>
        <p:spPr>
          <a:xfrm>
            <a:off x="6096000" y="2901819"/>
            <a:ext cx="470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방금 예시와는 다르게 </a:t>
            </a:r>
            <a:r>
              <a:rPr lang="en-US" altLang="ko-KR" dirty="0"/>
              <a:t>protected </a:t>
            </a:r>
            <a:r>
              <a:rPr lang="ko-KR" altLang="en-US" dirty="0"/>
              <a:t>변수에 대해서는 상속받을 경우 접근이 가능함을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5C172F-E775-524C-2BD0-3621BA4E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8" y="1096045"/>
            <a:ext cx="4971161" cy="49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59</TotalTime>
  <Words>511</Words>
  <Application>Microsoft Office PowerPoint</Application>
  <PresentationFormat>와이드스크린</PresentationFormat>
  <Paragraphs>95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다이아몬드 눈금 16x9</vt:lpstr>
      <vt:lpstr>Lab Study Report</vt:lpstr>
      <vt:lpstr>목차</vt:lpstr>
      <vt:lpstr>DLL과 SLL의 차이점</vt:lpstr>
      <vt:lpstr>DLL과 SLL의 차이점</vt:lpstr>
      <vt:lpstr>실제 실행 예제</vt:lpstr>
      <vt:lpstr>private 과 public의 차이점 (+protected)</vt:lpstr>
      <vt:lpstr>private 과 public의 차이점 (+protected)</vt:lpstr>
      <vt:lpstr>실제 실행 예제</vt:lpstr>
      <vt:lpstr>실제 실행 예제</vt:lpstr>
      <vt:lpstr>public, protected, private 변수를 사용하는 이유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Study Report</dc:title>
  <dc:creator>배 홍섭</dc:creator>
  <cp:lastModifiedBy>배 홍섭</cp:lastModifiedBy>
  <cp:revision>2</cp:revision>
  <dcterms:created xsi:type="dcterms:W3CDTF">2022-06-21T16:08:04Z</dcterms:created>
  <dcterms:modified xsi:type="dcterms:W3CDTF">2022-06-21T17:08:00Z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