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56" r:id="rId12"/>
    <p:sldId id="26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DB07F-1FD9-4A61-9372-676245E6F900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D5B91-25BC-4D74-B29F-76582F227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3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D5B91-25BC-4D74-B29F-76582F227B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0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17657-7962-D61A-54C1-937202AA7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6E5A2F-C36D-FAFF-E102-5B43133A8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768A51-5A34-A0C0-1258-F72A47372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44C20-59C9-4063-AB63-177706E9B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D5B91-25BC-4D74-B29F-76582F227B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0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991C-9506-103B-2082-C9D2C0954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8AEAC0-5146-56FF-1561-0A882BF5C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712D6A-21C8-2A89-2A2F-1FE843B24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25C99-DB52-2101-6CC1-AF5EA561A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D5B91-25BC-4D74-B29F-76582F227B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2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5B65F-A35B-602D-D55E-D05E757B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79A6A5-2AB9-53D6-67A7-112CF8F08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023E1-578C-9E9C-9F1B-80DBB610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8498F-0288-A1B5-2083-B25281CC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D45D2-AF19-6447-EB69-909F8EEB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7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E2B9C-761B-EC16-72D8-0282EAB8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E5158-FF57-ED18-1735-58E530FCE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A7B2A-F8DA-726A-E18F-60CA8759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8716F-B265-964B-B162-330F835C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046B5-2D0D-AA2D-5E68-14A32454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7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B9ADC7-172D-D7A4-9CFB-AB2034291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888948-E297-3645-4739-D125E0D7B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20594-9B4A-9E28-2D44-4F8DEAF7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34366-CF56-8F9A-A684-30B0F27F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F651F-6D64-0AA3-26F5-C5B35EBC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9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4F374-BF38-A328-AACF-AF884150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CB26A-D53F-A42E-1E57-CDD6EBF4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85C50-4FD2-52CC-CEC6-B57ABA5B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C8004-FA14-ADAF-0F03-611F0D75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EFB92-5A4C-C8F9-9657-BB84A5E0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3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DC4BA-87E3-83E5-1640-09FC2CC3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BF821-9E1F-05EE-7DD6-477B00AB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B494C-4436-115A-F414-0EAC549C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685EE-08D4-0A76-39CD-0D68B4E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3765A-3DA5-37B6-81E0-0122885F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3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93FD-9D3C-E80E-85C7-999B3E2F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6A4D9-A01D-F665-532A-F6DFB88CD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4C0C66-F7F5-73CC-F63C-07137C60A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2527A-0662-AEE7-4FE4-89E65406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4A35F-E9C0-A0A0-EB7C-8C22212C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7BEDE-9F01-9AFB-7E59-A905376B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1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DFEB-75CD-4582-5D71-48C28AA7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05E5C-A281-DB93-29AA-03483FD3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555CE-5339-F5F1-2251-7F6879C3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362CD5-DD95-4FD0-31D7-2DD5D1B7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F5D7F6-5668-037C-C00B-FE7813E23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76D2F5-D97A-3DB8-F9AC-319CB2E8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D727D9-4E26-E765-0357-07A15E5B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CF97D-8F42-DF53-503D-A76C8925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63A73-04E5-164D-C991-ED62B860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928C13-1804-EDAB-50DE-BEAE3424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938BB7-D863-968E-117D-171D84EC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5283CA-CACB-61DC-4E65-ED1BE474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396338-D176-FD1E-CA71-5DE666F5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9BAF4-9011-C6A3-4F92-D9E53AEC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B0CCA-71FB-2F90-C2BF-F8F6AD39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12217-41F5-4059-E107-56049D34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7360F-4589-2939-C6C0-F2555A9C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33FCC-FC7B-CD32-DC68-7215856A8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3F0F2-9074-CAEA-885B-3D1C76A5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75440-4032-37B8-7225-901FA326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DD075-3C93-01B3-3010-659A95B1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9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6CDC4-4A5B-EDD8-BE27-92DABD5D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70711-9E0A-7F86-A4D0-3E19BB2B0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C8B30-C577-00FD-3D58-C4990F15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796C3-E582-E8A4-43AE-3D36F3A6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6B84E-1F09-D868-6791-AE94AD7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096B-D385-4F6B-B6AE-C3DD4F38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FDCA1-E4DA-2698-FD93-F58BC37F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5183D-0B5A-AE69-E5F0-73B0E151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25806-5DB2-E3D0-782D-EFD242EC6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6E55-5B89-4EBD-B653-FE39FF0C0E3E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C93F7-0F22-3BFB-4779-34C0104D2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C0850-2BFF-3FA9-4EC9-37030ACEF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ADA6-B7B7-4E1E-A7E0-3D71C4AEC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9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aegwoo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F6E4C8-983C-3454-0FF1-CF469F722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F7F00F-B609-8679-ED79-0B1C09673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3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330D5-FA80-F409-8ECA-EC0B45477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71D0841-649C-2E4C-F460-D92174371D98}"/>
              </a:ext>
            </a:extLst>
          </p:cNvPr>
          <p:cNvGrpSpPr/>
          <p:nvPr/>
        </p:nvGrpSpPr>
        <p:grpSpPr>
          <a:xfrm>
            <a:off x="860090" y="1776695"/>
            <a:ext cx="3077976" cy="4482026"/>
            <a:chOff x="860090" y="1776695"/>
            <a:chExt cx="3077976" cy="448202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C4B9CD6-19B9-ACCB-C8A4-8C4ABF1D9A4D}"/>
                </a:ext>
              </a:extLst>
            </p:cNvPr>
            <p:cNvGrpSpPr/>
            <p:nvPr/>
          </p:nvGrpSpPr>
          <p:grpSpPr>
            <a:xfrm>
              <a:off x="916072" y="1776695"/>
              <a:ext cx="2966013" cy="2201602"/>
              <a:chOff x="5618153" y="323106"/>
              <a:chExt cx="2966013" cy="220160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58F34B6-5418-8B83-C6A6-0A3D709E9A54}"/>
                  </a:ext>
                </a:extLst>
              </p:cNvPr>
              <p:cNvSpPr/>
              <p:nvPr/>
            </p:nvSpPr>
            <p:spPr>
              <a:xfrm>
                <a:off x="5618160" y="323106"/>
                <a:ext cx="2966006" cy="220160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8EDD04-52C6-8423-1FD4-3A657F28E36D}"/>
                  </a:ext>
                </a:extLst>
              </p:cNvPr>
              <p:cNvSpPr/>
              <p:nvPr/>
            </p:nvSpPr>
            <p:spPr>
              <a:xfrm>
                <a:off x="5618158" y="323106"/>
                <a:ext cx="2966004" cy="4894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LoadManager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0DB1C2F-F208-EBF1-9F4F-8767F153677F}"/>
                  </a:ext>
                </a:extLst>
              </p:cNvPr>
              <p:cNvSpPr/>
              <p:nvPr/>
            </p:nvSpPr>
            <p:spPr>
              <a:xfrm>
                <a:off x="5618157" y="812539"/>
                <a:ext cx="2966005" cy="3638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…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9223530-647A-8EAF-7377-9B081601A228}"/>
                  </a:ext>
                </a:extLst>
              </p:cNvPr>
              <p:cNvSpPr/>
              <p:nvPr/>
            </p:nvSpPr>
            <p:spPr>
              <a:xfrm>
                <a:off x="5618153" y="1176434"/>
                <a:ext cx="2966011" cy="13482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LoadScene(string sceneName) : void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</a:t>
                </a:r>
                <a:r>
                  <a:rPr lang="en-US" altLang="ko-KR" sz="800" b="1" dirty="0">
                    <a:solidFill>
                      <a:schemeClr val="tx1"/>
                    </a:solidFill>
                  </a:rPr>
                  <a:t>&lt;&lt;coroutine&gt;&gt;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LoadNextScene(string next) : Ienumerator</a:t>
                </a:r>
              </a:p>
              <a:p>
                <a:endParaRPr lang="en-US" altLang="ko-KR" sz="500" b="1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CreateTileMap() : TileManager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StartTurn() : AIManager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BGMPlay() : SoundManager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0C82BC4-B106-A796-ED66-D7382ED80231}"/>
                </a:ext>
              </a:extLst>
            </p:cNvPr>
            <p:cNvGrpSpPr/>
            <p:nvPr/>
          </p:nvGrpSpPr>
          <p:grpSpPr>
            <a:xfrm>
              <a:off x="860090" y="4164212"/>
              <a:ext cx="3077976" cy="2094509"/>
              <a:chOff x="878201" y="3613422"/>
              <a:chExt cx="3077976" cy="209450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E8D8E7B-9758-A0AE-C3C0-3AA3D4A36696}"/>
                  </a:ext>
                </a:extLst>
              </p:cNvPr>
              <p:cNvSpPr/>
              <p:nvPr/>
            </p:nvSpPr>
            <p:spPr>
              <a:xfrm>
                <a:off x="878207" y="3613422"/>
                <a:ext cx="3077970" cy="20945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752855-C4CF-E9C4-C44B-6DCDF76D8DF3}"/>
                  </a:ext>
                </a:extLst>
              </p:cNvPr>
              <p:cNvSpPr/>
              <p:nvPr/>
            </p:nvSpPr>
            <p:spPr>
              <a:xfrm>
                <a:off x="878205" y="3613422"/>
                <a:ext cx="3077969" cy="4894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TileManager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DDA059F-B4D7-023B-52A9-22CFC1F3C673}"/>
                  </a:ext>
                </a:extLst>
              </p:cNvPr>
              <p:cNvSpPr/>
              <p:nvPr/>
            </p:nvSpPr>
            <p:spPr>
              <a:xfrm>
                <a:off x="878205" y="4102855"/>
                <a:ext cx="3077971" cy="68622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Blocks : GameObject[]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SceneNumber : Dictionary&lt;string  , int&gt;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SceneName : string[]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FD4CD8-4DE6-BD3D-3C20-6D7A782FC965}"/>
                  </a:ext>
                </a:extLst>
              </p:cNvPr>
              <p:cNvSpPr/>
              <p:nvPr/>
            </p:nvSpPr>
            <p:spPr>
              <a:xfrm>
                <a:off x="878201" y="4789079"/>
                <a:ext cx="3077975" cy="918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</a:t>
                </a:r>
                <a:r>
                  <a:rPr lang="en-US" altLang="ko-KR" sz="800" b="1" dirty="0">
                    <a:solidFill>
                      <a:schemeClr val="tx1"/>
                    </a:solidFill>
                  </a:rPr>
                  <a:t>&lt;&lt;callback&gt;&gt;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OnSceneLoaded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(scene : Scene , mode : LoadSceneMode) : void</a:t>
                </a:r>
              </a:p>
              <a:p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CreateTileMap() : void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5212FA-FC68-30F1-AF63-C835BA3512CF}"/>
              </a:ext>
            </a:extLst>
          </p:cNvPr>
          <p:cNvGrpSpPr/>
          <p:nvPr/>
        </p:nvGrpSpPr>
        <p:grpSpPr>
          <a:xfrm>
            <a:off x="4559399" y="2630023"/>
            <a:ext cx="3283249" cy="2516155"/>
            <a:chOff x="7484277" y="3380792"/>
            <a:chExt cx="3283249" cy="25161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B91D9D-2534-BF7E-CB72-E22F828ED775}"/>
                </a:ext>
              </a:extLst>
            </p:cNvPr>
            <p:cNvSpPr/>
            <p:nvPr/>
          </p:nvSpPr>
          <p:spPr>
            <a:xfrm>
              <a:off x="7484282" y="3380792"/>
              <a:ext cx="3283244" cy="2516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314327-854C-252C-520F-65B94A511C42}"/>
                </a:ext>
              </a:extLst>
            </p:cNvPr>
            <p:cNvSpPr/>
            <p:nvPr/>
          </p:nvSpPr>
          <p:spPr>
            <a:xfrm>
              <a:off x="7484280" y="3380792"/>
              <a:ext cx="3283242" cy="4894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AIManager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40A277B-E948-1C9A-A533-F1BB06CED32E}"/>
                </a:ext>
              </a:extLst>
            </p:cNvPr>
            <p:cNvSpPr/>
            <p:nvPr/>
          </p:nvSpPr>
          <p:spPr>
            <a:xfrm>
              <a:off x="7484279" y="3870225"/>
              <a:ext cx="3283243" cy="4894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 - Animals : GameObejct[]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- TileMap : int[ , ]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E9940B-CB91-AF99-5311-ED5EC540CF6F}"/>
                </a:ext>
              </a:extLst>
            </p:cNvPr>
            <p:cNvSpPr/>
            <p:nvPr/>
          </p:nvSpPr>
          <p:spPr>
            <a:xfrm>
              <a:off x="7484277" y="4359658"/>
              <a:ext cx="3283249" cy="15372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 + StartTurn()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&lt;&lt;coroutine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&gt;&gt; ActiveAiManager() : Ienumerator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UpdateAnimalList()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&lt;&lt;coroutine&gt;&gt;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 TurnManager() : Ienumerator 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AnimalMove()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AnimalAttack()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HunterMove()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HunterAttack() : void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35453E-308A-B446-66A5-DDF5F2377283}"/>
              </a:ext>
            </a:extLst>
          </p:cNvPr>
          <p:cNvGrpSpPr/>
          <p:nvPr/>
        </p:nvGrpSpPr>
        <p:grpSpPr>
          <a:xfrm>
            <a:off x="8463980" y="1355962"/>
            <a:ext cx="3077976" cy="5241066"/>
            <a:chOff x="8463980" y="1355962"/>
            <a:chExt cx="3077976" cy="524106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2B0EDE-A531-A0CE-DD22-F44E9B618E14}"/>
                </a:ext>
              </a:extLst>
            </p:cNvPr>
            <p:cNvGrpSpPr/>
            <p:nvPr/>
          </p:nvGrpSpPr>
          <p:grpSpPr>
            <a:xfrm>
              <a:off x="8863642" y="1355962"/>
              <a:ext cx="2278653" cy="3013364"/>
              <a:chOff x="1733511" y="110625"/>
              <a:chExt cx="2278653" cy="301336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49ED385-2477-AE67-6B5D-B7534F73287C}"/>
                  </a:ext>
                </a:extLst>
              </p:cNvPr>
              <p:cNvSpPr/>
              <p:nvPr/>
            </p:nvSpPr>
            <p:spPr>
              <a:xfrm>
                <a:off x="1733515" y="110625"/>
                <a:ext cx="2278649" cy="30133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F87015C-8186-D94C-C5E3-F0CA7CC9D17B}"/>
                  </a:ext>
                </a:extLst>
              </p:cNvPr>
              <p:cNvSpPr/>
              <p:nvPr/>
            </p:nvSpPr>
            <p:spPr>
              <a:xfrm>
                <a:off x="1733514" y="110625"/>
                <a:ext cx="2278648" cy="4894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LevelManager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EB6A0BF-3279-2D7E-9F2D-64CC2C2CB9EC}"/>
                  </a:ext>
                </a:extLst>
              </p:cNvPr>
              <p:cNvSpPr/>
              <p:nvPr/>
            </p:nvSpPr>
            <p:spPr>
              <a:xfrm>
                <a:off x="1733513" y="600058"/>
                <a:ext cx="2278651" cy="11756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sceneName : String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MaxLevel : bool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Level : bool[]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2046E3E-8388-61A9-A7FF-F2358F1767D4}"/>
                  </a:ext>
                </a:extLst>
              </p:cNvPr>
              <p:cNvSpPr/>
              <p:nvPr/>
            </p:nvSpPr>
            <p:spPr>
              <a:xfrm>
                <a:off x="1733511" y="1775715"/>
                <a:ext cx="2278653" cy="13482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ClickMap(Button button) : void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LinkMaps() : void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LevelUp() : void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SetSceneName() : void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GetSceneName() : string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936962E-FCD4-F92F-5358-54650491AEA0}"/>
                </a:ext>
              </a:extLst>
            </p:cNvPr>
            <p:cNvGrpSpPr/>
            <p:nvPr/>
          </p:nvGrpSpPr>
          <p:grpSpPr>
            <a:xfrm>
              <a:off x="8463980" y="4502519"/>
              <a:ext cx="3077976" cy="2094509"/>
              <a:chOff x="878201" y="3613422"/>
              <a:chExt cx="3077976" cy="209450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641A152-99A2-8C4E-198E-D61AF5285D5A}"/>
                  </a:ext>
                </a:extLst>
              </p:cNvPr>
              <p:cNvSpPr/>
              <p:nvPr/>
            </p:nvSpPr>
            <p:spPr>
              <a:xfrm>
                <a:off x="878207" y="3613422"/>
                <a:ext cx="3077970" cy="20945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C8E53BE-1AB1-3CD5-FF05-F383917E3633}"/>
                  </a:ext>
                </a:extLst>
              </p:cNvPr>
              <p:cNvSpPr/>
              <p:nvPr/>
            </p:nvSpPr>
            <p:spPr>
              <a:xfrm>
                <a:off x="878205" y="3613422"/>
                <a:ext cx="3077969" cy="4894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SoundManager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3069F3D-263D-0974-CB71-B8AABE30030B}"/>
                  </a:ext>
                </a:extLst>
              </p:cNvPr>
              <p:cNvSpPr/>
              <p:nvPr/>
            </p:nvSpPr>
            <p:spPr>
              <a:xfrm>
                <a:off x="878205" y="4102855"/>
                <a:ext cx="3077971" cy="68622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bgm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AudioClip[]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audioClips : AudioClip[]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backgroundAudioSource : AudioSource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effectAudioSource : AudioSource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64A6372-F253-0773-173C-CF6F1315370D}"/>
                  </a:ext>
                </a:extLst>
              </p:cNvPr>
              <p:cNvSpPr/>
              <p:nvPr/>
            </p:nvSpPr>
            <p:spPr>
              <a:xfrm>
                <a:off x="878201" y="4789079"/>
                <a:ext cx="3077975" cy="918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BGMPlay() : void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+ SoundPlay(string name) : void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14346590-FCDA-8C76-9210-903591CF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8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092AFB4-7168-9A2A-A369-6EB07E967A11}"/>
              </a:ext>
            </a:extLst>
          </p:cNvPr>
          <p:cNvCxnSpPr>
            <a:cxnSpLocks/>
            <a:stCxn id="79" idx="1"/>
            <a:endCxn id="2" idx="3"/>
          </p:cNvCxnSpPr>
          <p:nvPr/>
        </p:nvCxnSpPr>
        <p:spPr>
          <a:xfrm flipH="1" flipV="1">
            <a:off x="4066780" y="3240320"/>
            <a:ext cx="5859632" cy="188196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E542A5B-4B65-650D-F129-43F7753AB2F0}"/>
              </a:ext>
            </a:extLst>
          </p:cNvPr>
          <p:cNvCxnSpPr>
            <a:cxnSpLocks/>
            <a:stCxn id="75" idx="1"/>
            <a:endCxn id="2" idx="3"/>
          </p:cNvCxnSpPr>
          <p:nvPr/>
        </p:nvCxnSpPr>
        <p:spPr>
          <a:xfrm flipH="1" flipV="1">
            <a:off x="4066780" y="3240320"/>
            <a:ext cx="3736833" cy="264137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6D9CD32-407F-BF70-1FBB-1FC663D8FAB8}"/>
              </a:ext>
            </a:extLst>
          </p:cNvPr>
          <p:cNvCxnSpPr>
            <a:cxnSpLocks/>
            <a:stCxn id="70" idx="1"/>
            <a:endCxn id="2" idx="3"/>
          </p:cNvCxnSpPr>
          <p:nvPr/>
        </p:nvCxnSpPr>
        <p:spPr>
          <a:xfrm flipH="1" flipV="1">
            <a:off x="4066780" y="3240320"/>
            <a:ext cx="1614034" cy="81013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B152578-0F99-A8F6-4C3F-DB90C6D82A0D}"/>
              </a:ext>
            </a:extLst>
          </p:cNvPr>
          <p:cNvCxnSpPr>
            <a:cxnSpLocks/>
            <a:stCxn id="54" idx="1"/>
            <a:endCxn id="2" idx="3"/>
          </p:cNvCxnSpPr>
          <p:nvPr/>
        </p:nvCxnSpPr>
        <p:spPr>
          <a:xfrm flipH="1">
            <a:off x="4066780" y="2219342"/>
            <a:ext cx="3736833" cy="102097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8AFC27B-BAE1-531E-42EC-F4B2F320AEF3}"/>
              </a:ext>
            </a:extLst>
          </p:cNvPr>
          <p:cNvCxnSpPr>
            <a:cxnSpLocks/>
            <a:stCxn id="62" idx="1"/>
            <a:endCxn id="2" idx="3"/>
          </p:cNvCxnSpPr>
          <p:nvPr/>
        </p:nvCxnSpPr>
        <p:spPr>
          <a:xfrm flipH="1" flipV="1">
            <a:off x="4066780" y="3240320"/>
            <a:ext cx="3736833" cy="80698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F52851E-720D-2BD7-5417-93D7B617ADAA}"/>
              </a:ext>
            </a:extLst>
          </p:cNvPr>
          <p:cNvCxnSpPr>
            <a:cxnSpLocks/>
            <a:stCxn id="58" idx="1"/>
            <a:endCxn id="2" idx="3"/>
          </p:cNvCxnSpPr>
          <p:nvPr/>
        </p:nvCxnSpPr>
        <p:spPr>
          <a:xfrm flipH="1">
            <a:off x="4066780" y="3074482"/>
            <a:ext cx="5859632" cy="16583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947A875-7BB9-D1B6-52B2-3B81BBA4EBD5}"/>
              </a:ext>
            </a:extLst>
          </p:cNvPr>
          <p:cNvCxnSpPr>
            <a:cxnSpLocks/>
            <a:stCxn id="45" idx="0"/>
            <a:endCxn id="4" idx="2"/>
          </p:cNvCxnSpPr>
          <p:nvPr/>
        </p:nvCxnSpPr>
        <p:spPr>
          <a:xfrm flipH="1" flipV="1">
            <a:off x="2206950" y="3993967"/>
            <a:ext cx="2" cy="3837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3EF3F6B-73DA-706F-14AD-19E84B9439FE}"/>
              </a:ext>
            </a:extLst>
          </p:cNvPr>
          <p:cNvCxnSpPr>
            <a:cxnSpLocks/>
            <a:stCxn id="66" idx="1"/>
            <a:endCxn id="2" idx="3"/>
          </p:cNvCxnSpPr>
          <p:nvPr/>
        </p:nvCxnSpPr>
        <p:spPr>
          <a:xfrm flipH="1" flipV="1">
            <a:off x="4066780" y="3240320"/>
            <a:ext cx="1614034" cy="264124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3354E11-5CBD-77D5-D203-DBC639822E26}"/>
              </a:ext>
            </a:extLst>
          </p:cNvPr>
          <p:cNvGrpSpPr/>
          <p:nvPr/>
        </p:nvGrpSpPr>
        <p:grpSpPr>
          <a:xfrm>
            <a:off x="5680814" y="1477799"/>
            <a:ext cx="1299124" cy="1633989"/>
            <a:chOff x="1413162" y="415636"/>
            <a:chExt cx="2013529" cy="2373746"/>
          </a:xfrm>
          <a:solidFill>
            <a:schemeClr val="bg1"/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C2F1C76-6B4B-817F-ECB2-8ECE96AD15F4}"/>
                </a:ext>
              </a:extLst>
            </p:cNvPr>
            <p:cNvSpPr/>
            <p:nvPr/>
          </p:nvSpPr>
          <p:spPr>
            <a:xfrm>
              <a:off x="1413164" y="415636"/>
              <a:ext cx="2013527" cy="23737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5E6AEB4-4B7A-9B7E-C6D0-FD82C68E1010}"/>
                </a:ext>
              </a:extLst>
            </p:cNvPr>
            <p:cNvSpPr/>
            <p:nvPr/>
          </p:nvSpPr>
          <p:spPr>
            <a:xfrm>
              <a:off x="1413163" y="415636"/>
              <a:ext cx="2013527" cy="48943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Normal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BF6D938-6107-FBB2-54C9-11DFD8DD4E58}"/>
                </a:ext>
              </a:extLst>
            </p:cNvPr>
            <p:cNvSpPr/>
            <p:nvPr/>
          </p:nvSpPr>
          <p:spPr>
            <a:xfrm>
              <a:off x="1413162" y="905069"/>
              <a:ext cx="2013527" cy="1175658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20A9172-7390-0784-4E50-A66F21B8CC8B}"/>
              </a:ext>
            </a:extLst>
          </p:cNvPr>
          <p:cNvGrpSpPr/>
          <p:nvPr/>
        </p:nvGrpSpPr>
        <p:grpSpPr>
          <a:xfrm>
            <a:off x="7803613" y="1477798"/>
            <a:ext cx="1299124" cy="1633989"/>
            <a:chOff x="1413162" y="415636"/>
            <a:chExt cx="2013529" cy="2373746"/>
          </a:xfrm>
          <a:solidFill>
            <a:schemeClr val="bg1"/>
          </a:solidFill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593A07A-30B6-5D05-66D5-E04396030967}"/>
                </a:ext>
              </a:extLst>
            </p:cNvPr>
            <p:cNvSpPr/>
            <p:nvPr/>
          </p:nvSpPr>
          <p:spPr>
            <a:xfrm>
              <a:off x="1413164" y="415636"/>
              <a:ext cx="2013527" cy="23737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823036C-9B15-EC4F-40C6-2330E7D9C420}"/>
                </a:ext>
              </a:extLst>
            </p:cNvPr>
            <p:cNvSpPr/>
            <p:nvPr/>
          </p:nvSpPr>
          <p:spPr>
            <a:xfrm>
              <a:off x="1413163" y="415636"/>
              <a:ext cx="2013527" cy="48943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Squid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C6CEF7A-A126-B8E3-F0D2-FDAB56479930}"/>
                </a:ext>
              </a:extLst>
            </p:cNvPr>
            <p:cNvSpPr/>
            <p:nvPr/>
          </p:nvSpPr>
          <p:spPr>
            <a:xfrm>
              <a:off x="1413162" y="905069"/>
              <a:ext cx="2013527" cy="1175658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780A71A-4623-DA73-CF25-24A8CF2B3BF7}"/>
              </a:ext>
            </a:extLst>
          </p:cNvPr>
          <p:cNvGrpSpPr/>
          <p:nvPr/>
        </p:nvGrpSpPr>
        <p:grpSpPr>
          <a:xfrm>
            <a:off x="9926412" y="2332938"/>
            <a:ext cx="1299124" cy="1633989"/>
            <a:chOff x="1413162" y="415636"/>
            <a:chExt cx="2013529" cy="2373746"/>
          </a:xfrm>
          <a:solidFill>
            <a:schemeClr val="bg1"/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ED24D11-C62F-F4ED-ACC8-5C8FD88D16EE}"/>
                </a:ext>
              </a:extLst>
            </p:cNvPr>
            <p:cNvSpPr/>
            <p:nvPr/>
          </p:nvSpPr>
          <p:spPr>
            <a:xfrm>
              <a:off x="1413164" y="415636"/>
              <a:ext cx="2013527" cy="23737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B113505-0936-C087-F636-CC4E2BA117FD}"/>
                </a:ext>
              </a:extLst>
            </p:cNvPr>
            <p:cNvSpPr/>
            <p:nvPr/>
          </p:nvSpPr>
          <p:spPr>
            <a:xfrm>
              <a:off x="1413163" y="415636"/>
              <a:ext cx="2013527" cy="48943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Flower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551D9D-3EC9-46E6-0332-820BD78A8AB5}"/>
                </a:ext>
              </a:extLst>
            </p:cNvPr>
            <p:cNvSpPr/>
            <p:nvPr/>
          </p:nvSpPr>
          <p:spPr>
            <a:xfrm>
              <a:off x="1413162" y="905069"/>
              <a:ext cx="2013527" cy="1175658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6D39968-73CA-D942-49E2-45409809B3E1}"/>
              </a:ext>
            </a:extLst>
          </p:cNvPr>
          <p:cNvGrpSpPr/>
          <p:nvPr/>
        </p:nvGrpSpPr>
        <p:grpSpPr>
          <a:xfrm>
            <a:off x="7803613" y="3305758"/>
            <a:ext cx="1299124" cy="1633989"/>
            <a:chOff x="1413162" y="415636"/>
            <a:chExt cx="2013529" cy="2373746"/>
          </a:xfrm>
          <a:solidFill>
            <a:schemeClr val="bg1"/>
          </a:solidFill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F3FEEF6-AB10-7D37-DE70-E14FD2DC12AB}"/>
                </a:ext>
              </a:extLst>
            </p:cNvPr>
            <p:cNvSpPr/>
            <p:nvPr/>
          </p:nvSpPr>
          <p:spPr>
            <a:xfrm>
              <a:off x="1413164" y="415636"/>
              <a:ext cx="2013527" cy="23737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EC4533-EE2D-1B57-B6E8-96E80D18F1A4}"/>
                </a:ext>
              </a:extLst>
            </p:cNvPr>
            <p:cNvSpPr/>
            <p:nvPr/>
          </p:nvSpPr>
          <p:spPr>
            <a:xfrm>
              <a:off x="1413163" y="415636"/>
              <a:ext cx="2013527" cy="48943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Taipan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EDEDF21-AD0E-36C4-5445-958C170092E0}"/>
                </a:ext>
              </a:extLst>
            </p:cNvPr>
            <p:cNvSpPr/>
            <p:nvPr/>
          </p:nvSpPr>
          <p:spPr>
            <a:xfrm>
              <a:off x="1413162" y="905069"/>
              <a:ext cx="2013527" cy="1175658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48D19E-93BF-03D4-573B-911DF818803E}"/>
              </a:ext>
            </a:extLst>
          </p:cNvPr>
          <p:cNvGrpSpPr/>
          <p:nvPr/>
        </p:nvGrpSpPr>
        <p:grpSpPr>
          <a:xfrm>
            <a:off x="5680814" y="5140020"/>
            <a:ext cx="1299124" cy="1633989"/>
            <a:chOff x="1413162" y="415636"/>
            <a:chExt cx="2013529" cy="2373746"/>
          </a:xfrm>
          <a:solidFill>
            <a:schemeClr val="bg1"/>
          </a:solidFill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A1938CF-99D5-8083-292A-86DFBFB95E59}"/>
                </a:ext>
              </a:extLst>
            </p:cNvPr>
            <p:cNvSpPr/>
            <p:nvPr/>
          </p:nvSpPr>
          <p:spPr>
            <a:xfrm>
              <a:off x="1413164" y="415636"/>
              <a:ext cx="2013527" cy="23737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6FB610B-89C1-B67D-A189-FC83AD3EEDC3}"/>
                </a:ext>
              </a:extLst>
            </p:cNvPr>
            <p:cNvSpPr/>
            <p:nvPr/>
          </p:nvSpPr>
          <p:spPr>
            <a:xfrm>
              <a:off x="1413163" y="415636"/>
              <a:ext cx="2013527" cy="48943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Mole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D77BD08-2DB1-9698-B025-35DEA6B41645}"/>
                </a:ext>
              </a:extLst>
            </p:cNvPr>
            <p:cNvSpPr/>
            <p:nvPr/>
          </p:nvSpPr>
          <p:spPr>
            <a:xfrm>
              <a:off x="1413162" y="905069"/>
              <a:ext cx="2013527" cy="1175658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04D9712-0711-7383-33D9-E70F4684359F}"/>
              </a:ext>
            </a:extLst>
          </p:cNvPr>
          <p:cNvGrpSpPr/>
          <p:nvPr/>
        </p:nvGrpSpPr>
        <p:grpSpPr>
          <a:xfrm>
            <a:off x="5680814" y="3308909"/>
            <a:ext cx="1299124" cy="1633989"/>
            <a:chOff x="1413162" y="415636"/>
            <a:chExt cx="2013529" cy="2373746"/>
          </a:xfrm>
          <a:solidFill>
            <a:schemeClr val="bg1"/>
          </a:solidFill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6134DF0-E9CA-1389-943C-3ED329E4B076}"/>
                </a:ext>
              </a:extLst>
            </p:cNvPr>
            <p:cNvSpPr/>
            <p:nvPr/>
          </p:nvSpPr>
          <p:spPr>
            <a:xfrm>
              <a:off x="1413164" y="415636"/>
              <a:ext cx="2013527" cy="23737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52862CD-937B-C011-5B9A-374701C5A07A}"/>
                </a:ext>
              </a:extLst>
            </p:cNvPr>
            <p:cNvSpPr/>
            <p:nvPr/>
          </p:nvSpPr>
          <p:spPr>
            <a:xfrm>
              <a:off x="1413163" y="415636"/>
              <a:ext cx="2013527" cy="48943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Sparrow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637C1BF-3B47-B16E-C421-BC3AAB8A2F80}"/>
                </a:ext>
              </a:extLst>
            </p:cNvPr>
            <p:cNvSpPr/>
            <p:nvPr/>
          </p:nvSpPr>
          <p:spPr>
            <a:xfrm>
              <a:off x="1413162" y="905069"/>
              <a:ext cx="2013527" cy="1175658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B61A00F-D195-C2C6-D399-2C0535A25A92}"/>
              </a:ext>
            </a:extLst>
          </p:cNvPr>
          <p:cNvGrpSpPr/>
          <p:nvPr/>
        </p:nvGrpSpPr>
        <p:grpSpPr>
          <a:xfrm>
            <a:off x="7803613" y="5140148"/>
            <a:ext cx="1299124" cy="1633989"/>
            <a:chOff x="1413162" y="415636"/>
            <a:chExt cx="2013529" cy="2373746"/>
          </a:xfrm>
          <a:solidFill>
            <a:schemeClr val="bg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BD4D5EF-9953-0BEF-4ABE-F61BE079DABF}"/>
                </a:ext>
              </a:extLst>
            </p:cNvPr>
            <p:cNvSpPr/>
            <p:nvPr/>
          </p:nvSpPr>
          <p:spPr>
            <a:xfrm>
              <a:off x="1413164" y="415636"/>
              <a:ext cx="2013527" cy="23737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4EF2D09-2153-7F3B-2274-02F4446A6F57}"/>
                </a:ext>
              </a:extLst>
            </p:cNvPr>
            <p:cNvSpPr/>
            <p:nvPr/>
          </p:nvSpPr>
          <p:spPr>
            <a:xfrm>
              <a:off x="1413164" y="415636"/>
              <a:ext cx="2013527" cy="489434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Herring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1FB999B-27D8-4362-065E-6BBFF0BE8337}"/>
                </a:ext>
              </a:extLst>
            </p:cNvPr>
            <p:cNvSpPr/>
            <p:nvPr/>
          </p:nvSpPr>
          <p:spPr>
            <a:xfrm>
              <a:off x="1413162" y="905070"/>
              <a:ext cx="2013527" cy="1175659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57AA9C3-1D01-BEBE-C5D9-DB3A7CC5CB81}"/>
              </a:ext>
            </a:extLst>
          </p:cNvPr>
          <p:cNvGrpSpPr/>
          <p:nvPr/>
        </p:nvGrpSpPr>
        <p:grpSpPr>
          <a:xfrm>
            <a:off x="9926412" y="4380738"/>
            <a:ext cx="1299124" cy="1633989"/>
            <a:chOff x="1413162" y="415636"/>
            <a:chExt cx="2013529" cy="2373746"/>
          </a:xfrm>
          <a:solidFill>
            <a:schemeClr val="bg1"/>
          </a:solidFill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F3E502-04E5-BA7B-6E82-5454405432D4}"/>
                </a:ext>
              </a:extLst>
            </p:cNvPr>
            <p:cNvSpPr/>
            <p:nvPr/>
          </p:nvSpPr>
          <p:spPr>
            <a:xfrm>
              <a:off x="1413164" y="415636"/>
              <a:ext cx="2013527" cy="23737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6C9B6A3-DAAC-9BEC-8059-23550F4F9969}"/>
                </a:ext>
              </a:extLst>
            </p:cNvPr>
            <p:cNvSpPr/>
            <p:nvPr/>
          </p:nvSpPr>
          <p:spPr>
            <a:xfrm>
              <a:off x="1413163" y="415636"/>
              <a:ext cx="2013527" cy="489433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Colobus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36AFBD2-01A2-FBBD-A255-9C88400AD1FC}"/>
                </a:ext>
              </a:extLst>
            </p:cNvPr>
            <p:cNvSpPr/>
            <p:nvPr/>
          </p:nvSpPr>
          <p:spPr>
            <a:xfrm>
              <a:off x="1413162" y="905069"/>
              <a:ext cx="2013527" cy="1175658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5A497BE-F1B3-9A3D-AACD-B430C55BACE4}"/>
              </a:ext>
            </a:extLst>
          </p:cNvPr>
          <p:cNvCxnSpPr>
            <a:cxnSpLocks/>
            <a:stCxn id="50" idx="1"/>
            <a:endCxn id="2" idx="3"/>
          </p:cNvCxnSpPr>
          <p:nvPr/>
        </p:nvCxnSpPr>
        <p:spPr>
          <a:xfrm flipH="1">
            <a:off x="4066780" y="2219343"/>
            <a:ext cx="1614034" cy="10209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49CFDA6-E6D0-D257-EAC3-CE20AC29C50D}"/>
              </a:ext>
            </a:extLst>
          </p:cNvPr>
          <p:cNvGrpSpPr/>
          <p:nvPr/>
        </p:nvGrpSpPr>
        <p:grpSpPr>
          <a:xfrm>
            <a:off x="347117" y="1620221"/>
            <a:ext cx="3719663" cy="2381769"/>
            <a:chOff x="1891005" y="242222"/>
            <a:chExt cx="3719663" cy="238176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1418F70-B256-B609-9025-FC0873CFDC78}"/>
                </a:ext>
              </a:extLst>
            </p:cNvPr>
            <p:cNvSpPr/>
            <p:nvPr/>
          </p:nvSpPr>
          <p:spPr>
            <a:xfrm>
              <a:off x="1891007" y="242222"/>
              <a:ext cx="3719661" cy="23737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214A45-5971-D7A7-DCE6-CDAF395E93DE}"/>
                </a:ext>
              </a:extLst>
            </p:cNvPr>
            <p:cNvSpPr/>
            <p:nvPr/>
          </p:nvSpPr>
          <p:spPr>
            <a:xfrm>
              <a:off x="1891006" y="242222"/>
              <a:ext cx="3719661" cy="4894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&lt;&lt;abstract&gt;&gt;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Animal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22D445-CA00-CA99-7E36-5A909EF75C9C}"/>
                </a:ext>
              </a:extLst>
            </p:cNvPr>
            <p:cNvSpPr/>
            <p:nvPr/>
          </p:nvSpPr>
          <p:spPr>
            <a:xfrm>
              <a:off x="1891006" y="731655"/>
              <a:ext cx="3719662" cy="3529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 - 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8F92E29-D929-4DF2-10CD-1EA087D9F285}"/>
                </a:ext>
              </a:extLst>
            </p:cNvPr>
            <p:cNvSpPr/>
            <p:nvPr/>
          </p:nvSpPr>
          <p:spPr>
            <a:xfrm>
              <a:off x="1891005" y="1100651"/>
              <a:ext cx="3719663" cy="15233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 +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&lt;&lt;virtual&gt;&gt;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Attack()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&lt;&lt;virtual&gt;&gt;Move(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Vector3 curPosition , Vector3[] MovePoint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&lt;&lt;virtual&gt;&gt;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Damage()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&lt;&lt;virtual&gt;&gt;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SetAnimalStatus()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&lt;&lt;coroutine&gt;&gt;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JumpToPosition() : Ienumerator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329E4FA-95A5-4C94-08F3-E4E87F48A2F6}"/>
              </a:ext>
            </a:extLst>
          </p:cNvPr>
          <p:cNvGrpSpPr/>
          <p:nvPr/>
        </p:nvGrpSpPr>
        <p:grpSpPr>
          <a:xfrm>
            <a:off x="1097875" y="4377696"/>
            <a:ext cx="2218150" cy="2247290"/>
            <a:chOff x="498814" y="2632735"/>
            <a:chExt cx="2218150" cy="224729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075D0C1-80BD-3D64-5F94-DE629EDC7D43}"/>
                </a:ext>
              </a:extLst>
            </p:cNvPr>
            <p:cNvGrpSpPr/>
            <p:nvPr/>
          </p:nvGrpSpPr>
          <p:grpSpPr>
            <a:xfrm>
              <a:off x="498816" y="2632735"/>
              <a:ext cx="2218148" cy="2237715"/>
              <a:chOff x="1413162" y="415636"/>
              <a:chExt cx="2013529" cy="237374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A9F7FAF-433E-BA99-9EBF-FD4F6C741E27}"/>
                  </a:ext>
                </a:extLst>
              </p:cNvPr>
              <p:cNvSpPr/>
              <p:nvPr/>
            </p:nvSpPr>
            <p:spPr>
              <a:xfrm>
                <a:off x="1413164" y="415636"/>
                <a:ext cx="2013527" cy="23737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CF49AC3-69D7-4ED4-EE08-B15641A55E81}"/>
                  </a:ext>
                </a:extLst>
              </p:cNvPr>
              <p:cNvSpPr/>
              <p:nvPr/>
            </p:nvSpPr>
            <p:spPr>
              <a:xfrm>
                <a:off x="1413164" y="415636"/>
                <a:ext cx="2013527" cy="48943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>
                    <a:solidFill>
                      <a:schemeClr val="tx1"/>
                    </a:solidFill>
                  </a:rPr>
                  <a:t>Pudu</a:t>
                </a:r>
                <a:endParaRPr lang="ko-KR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508692D-5389-6935-4FED-50462FC2978C}"/>
                  </a:ext>
                </a:extLst>
              </p:cNvPr>
              <p:cNvSpPr/>
              <p:nvPr/>
            </p:nvSpPr>
            <p:spPr>
              <a:xfrm>
                <a:off x="1413162" y="905069"/>
                <a:ext cx="2013527" cy="11756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movePoint : Vector3[]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AttackBox : GameObject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AttackMotion : GameObject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maxHealth : float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health : float 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62EED45-0BC5-D781-0B84-05319877F64F}"/>
                </a:ext>
              </a:extLst>
            </p:cNvPr>
            <p:cNvSpPr/>
            <p:nvPr/>
          </p:nvSpPr>
          <p:spPr>
            <a:xfrm>
              <a:off x="498814" y="4202405"/>
              <a:ext cx="2208912" cy="6776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 +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제목 1">
            <a:extLst>
              <a:ext uri="{FF2B5EF4-FFF2-40B4-BE49-F238E27FC236}">
                <a16:creationId xmlns:a16="http://schemas.microsoft.com/office/drawing/2014/main" id="{077A519F-D61B-CE71-2116-5567D472B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A1740-A79A-58A3-33FB-94287ADDE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995242-32FA-6DB4-6E82-E99DC1150C34}"/>
              </a:ext>
            </a:extLst>
          </p:cNvPr>
          <p:cNvSpPr/>
          <p:nvPr/>
        </p:nvSpPr>
        <p:spPr>
          <a:xfrm>
            <a:off x="8717901" y="1777921"/>
            <a:ext cx="3187959" cy="472129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Canvas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2AC760-DA81-6B11-AFAD-6B11F8CEA4AB}"/>
              </a:ext>
            </a:extLst>
          </p:cNvPr>
          <p:cNvGrpSpPr/>
          <p:nvPr/>
        </p:nvGrpSpPr>
        <p:grpSpPr>
          <a:xfrm>
            <a:off x="937353" y="1720641"/>
            <a:ext cx="3569331" cy="3441494"/>
            <a:chOff x="974675" y="1886286"/>
            <a:chExt cx="3569331" cy="344149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2AD76BC-378E-FC83-33E2-EE01D50AAF6C}"/>
                </a:ext>
              </a:extLst>
            </p:cNvPr>
            <p:cNvGrpSpPr/>
            <p:nvPr/>
          </p:nvGrpSpPr>
          <p:grpSpPr>
            <a:xfrm>
              <a:off x="974676" y="1886286"/>
              <a:ext cx="3569330" cy="3441494"/>
              <a:chOff x="1413162" y="415636"/>
              <a:chExt cx="2013529" cy="237374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9D2CBA6-225D-87BD-8832-AD756CB15BE8}"/>
                  </a:ext>
                </a:extLst>
              </p:cNvPr>
              <p:cNvSpPr/>
              <p:nvPr/>
            </p:nvSpPr>
            <p:spPr>
              <a:xfrm>
                <a:off x="1413164" y="415636"/>
                <a:ext cx="2013527" cy="23737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A1DD586-F14A-4314-E8DD-AC6DF2F9DDC4}"/>
                  </a:ext>
                </a:extLst>
              </p:cNvPr>
              <p:cNvSpPr/>
              <p:nvPr/>
            </p:nvSpPr>
            <p:spPr>
              <a:xfrm>
                <a:off x="1413164" y="415636"/>
                <a:ext cx="2013527" cy="48943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>
                    <a:solidFill>
                      <a:schemeClr val="tx1"/>
                    </a:solidFill>
                  </a:rPr>
                  <a:t>Hunter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F8A1189-2CD7-4289-4B99-056D2009A372}"/>
                  </a:ext>
                </a:extLst>
              </p:cNvPr>
              <p:cNvSpPr/>
              <p:nvPr/>
            </p:nvSpPr>
            <p:spPr>
              <a:xfrm>
                <a:off x="1413162" y="905070"/>
                <a:ext cx="2013527" cy="9454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moveAble : bool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attackable : bool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Running : bool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firball : bool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chooseDirection : bool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maxHealth : float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health : float</a:t>
                </a:r>
              </a:p>
              <a:p>
                <a:r>
                  <a:rPr lang="en-US" altLang="ko-KR" sz="1000" b="1" dirty="0">
                    <a:solidFill>
                      <a:schemeClr val="tx1"/>
                    </a:solidFill>
                  </a:rPr>
                  <a:t> - AttackWeapon : GmeObject[]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FCBC458-90D8-8184-D542-B125A615FBE5}"/>
                </a:ext>
              </a:extLst>
            </p:cNvPr>
            <p:cNvSpPr/>
            <p:nvPr/>
          </p:nvSpPr>
          <p:spPr>
            <a:xfrm>
              <a:off x="974675" y="3966564"/>
              <a:ext cx="3569331" cy="136121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</a:rPr>
                <a:t> +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&lt;&lt;coroutine&gt;&gt;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HunterWeaponAttack() : Ienumerator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ActiveHunterAttack()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MoveHunterPosition()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&lt;&lt;coroutine&gt;&gt;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Move(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Vector3 target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) : Ienumerator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LoadScene(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string name</a:t>
              </a:r>
              <a:r>
                <a:rPr lang="en-US" altLang="ko-KR" sz="1000" b="1" dirty="0">
                  <a:solidFill>
                    <a:schemeClr val="tx1"/>
                  </a:solidFill>
                </a:rPr>
                <a:t>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ReLoadScene() : void</a:t>
              </a:r>
            </a:p>
            <a:p>
              <a:r>
                <a:rPr lang="en-US" altLang="ko-KR" sz="1000" b="1" dirty="0">
                  <a:solidFill>
                    <a:schemeClr val="tx1"/>
                  </a:solidFill>
                </a:rPr>
                <a:t> + ExitScene() : void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1C4491F-5D63-F059-5950-732CB914F44A}"/>
              </a:ext>
            </a:extLst>
          </p:cNvPr>
          <p:cNvSpPr/>
          <p:nvPr/>
        </p:nvSpPr>
        <p:spPr>
          <a:xfrm>
            <a:off x="9190652" y="2272444"/>
            <a:ext cx="2332653" cy="7095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MenuPanel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: GameObject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BC8369-A3CE-2096-C253-9977318EC4F1}"/>
              </a:ext>
            </a:extLst>
          </p:cNvPr>
          <p:cNvSpPr/>
          <p:nvPr/>
        </p:nvSpPr>
        <p:spPr>
          <a:xfrm>
            <a:off x="9190651" y="3350214"/>
            <a:ext cx="2332653" cy="7095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HPSlider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: Image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82B838E-3FBD-0C5A-0770-91A745EF6827}"/>
              </a:ext>
            </a:extLst>
          </p:cNvPr>
          <p:cNvSpPr/>
          <p:nvPr/>
        </p:nvSpPr>
        <p:spPr>
          <a:xfrm>
            <a:off x="5147382" y="2591241"/>
            <a:ext cx="2332653" cy="7095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MainCamera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: Camera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CF6048-C419-38B3-46E7-D8D6C93B96A3}"/>
              </a:ext>
            </a:extLst>
          </p:cNvPr>
          <p:cNvSpPr/>
          <p:nvPr/>
        </p:nvSpPr>
        <p:spPr>
          <a:xfrm>
            <a:off x="9190651" y="4427984"/>
            <a:ext cx="2332653" cy="7095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ClearPanel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: GameObject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6039700-CE34-1085-C8E5-D0E12C3B5FED}"/>
              </a:ext>
            </a:extLst>
          </p:cNvPr>
          <p:cNvSpPr/>
          <p:nvPr/>
        </p:nvSpPr>
        <p:spPr>
          <a:xfrm>
            <a:off x="5147381" y="4559639"/>
            <a:ext cx="2332653" cy="7095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AttackMotion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: GameObject[]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266B461-5C6C-1851-ACD2-208B878EF18F}"/>
              </a:ext>
            </a:extLst>
          </p:cNvPr>
          <p:cNvSpPr/>
          <p:nvPr/>
        </p:nvSpPr>
        <p:spPr>
          <a:xfrm>
            <a:off x="9190651" y="5505753"/>
            <a:ext cx="2332653" cy="7095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Thumbnail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: Render Texture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032DF7-4718-CD65-BA5B-5239CC53EA14}"/>
              </a:ext>
            </a:extLst>
          </p:cNvPr>
          <p:cNvSpPr/>
          <p:nvPr/>
        </p:nvSpPr>
        <p:spPr>
          <a:xfrm>
            <a:off x="5147382" y="3575440"/>
            <a:ext cx="2332653" cy="7095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ColobusAttack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: GameObject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C58819-7616-738F-4595-4A2DE12AEC7D}"/>
              </a:ext>
            </a:extLst>
          </p:cNvPr>
          <p:cNvSpPr/>
          <p:nvPr/>
        </p:nvSpPr>
        <p:spPr>
          <a:xfrm>
            <a:off x="5147377" y="1612276"/>
            <a:ext cx="2332653" cy="7095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Canvas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F778ED-9183-BA52-FE30-7EBB3E326D4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480030" y="1967071"/>
            <a:ext cx="22984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31854B05-0347-96F5-905B-5DDFD15DE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3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FD85A-F491-BC73-929A-14649C65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980FAEFC-A5C4-5F7A-EDF7-6B23BE302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54824B-E386-2394-7908-223898F2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14" y="2069934"/>
            <a:ext cx="4485266" cy="463703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EA657D-24A8-4582-DE8C-792D34201249}"/>
              </a:ext>
            </a:extLst>
          </p:cNvPr>
          <p:cNvSpPr/>
          <p:nvPr/>
        </p:nvSpPr>
        <p:spPr>
          <a:xfrm>
            <a:off x="5493280" y="2069934"/>
            <a:ext cx="4922982" cy="463703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F7D9FA2-B39F-B594-C4AC-33FEDEAC14F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662914" y="2805081"/>
            <a:ext cx="3157646" cy="178682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544514-7453-43E3-283A-C8AA41E8775A}"/>
              </a:ext>
            </a:extLst>
          </p:cNvPr>
          <p:cNvSpPr/>
          <p:nvPr/>
        </p:nvSpPr>
        <p:spPr>
          <a:xfrm>
            <a:off x="6820560" y="2303254"/>
            <a:ext cx="3200400" cy="100365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동물의 움직임 관리는 애니메이션 시간을 고려해서 시간을</a:t>
            </a:r>
            <a:endParaRPr lang="en-US" altLang="ko-KR" sz="1500" dirty="0"/>
          </a:p>
          <a:p>
            <a:pPr algn="ctr"/>
            <a:r>
              <a:rPr lang="ko-KR" altLang="en-US" sz="1500" dirty="0"/>
              <a:t> 상이하게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DA2B9B9-2B33-377F-E290-57A308C0233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544008" y="2805081"/>
            <a:ext cx="2276552" cy="158220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67266F-A033-CDDE-79DE-BAD755033C9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745415" y="4637668"/>
            <a:ext cx="4045928" cy="267862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71390-1ACD-2904-5690-F425B561C80D}"/>
              </a:ext>
            </a:extLst>
          </p:cNvPr>
          <p:cNvSpPr/>
          <p:nvPr/>
        </p:nvSpPr>
        <p:spPr>
          <a:xfrm>
            <a:off x="6791343" y="4324044"/>
            <a:ext cx="3517641" cy="62724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헌터의 위치선택을 방해하지 않기 위해 동물들의 </a:t>
            </a:r>
            <a:r>
              <a:rPr lang="en-US" altLang="ko-KR" sz="1200" dirty="0"/>
              <a:t>collider</a:t>
            </a:r>
            <a:r>
              <a:rPr lang="ko-KR" altLang="en-US" sz="1200" dirty="0"/>
              <a:t>를 비활성화 시켜놓는 함수입니다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6073D10-FF6A-F12A-F250-25819344F4F8}"/>
              </a:ext>
            </a:extLst>
          </p:cNvPr>
          <p:cNvCxnSpPr>
            <a:cxnSpLocks/>
          </p:cNvCxnSpPr>
          <p:nvPr/>
        </p:nvCxnSpPr>
        <p:spPr>
          <a:xfrm>
            <a:off x="3964226" y="5328379"/>
            <a:ext cx="2809799" cy="362618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BEBC14-E66D-66C6-C482-3C0C7898E6BB}"/>
              </a:ext>
            </a:extLst>
          </p:cNvPr>
          <p:cNvSpPr/>
          <p:nvPr/>
        </p:nvSpPr>
        <p:spPr>
          <a:xfrm>
            <a:off x="6820560" y="5220765"/>
            <a:ext cx="3321698" cy="92778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헌터가 가지고 있는 </a:t>
            </a:r>
            <a:endParaRPr lang="en-US" altLang="ko-KR" sz="1500" dirty="0"/>
          </a:p>
          <a:p>
            <a:pPr algn="ctr"/>
            <a:r>
              <a:rPr lang="en-US" altLang="ko-KR" sz="1500" dirty="0"/>
              <a:t>AttackAble </a:t>
            </a:r>
            <a:r>
              <a:rPr lang="ko-KR" altLang="en-US" sz="1500" dirty="0"/>
              <a:t>과 </a:t>
            </a:r>
            <a:r>
              <a:rPr lang="en-US" altLang="ko-KR" sz="1500" dirty="0"/>
              <a:t>moveAble</a:t>
            </a:r>
            <a:r>
              <a:rPr lang="ko-KR" altLang="en-US" sz="1500" dirty="0"/>
              <a:t>을 이용하여</a:t>
            </a:r>
            <a:endParaRPr lang="en-US" altLang="ko-KR" sz="1500" dirty="0"/>
          </a:p>
          <a:p>
            <a:pPr algn="ctr"/>
            <a:r>
              <a:rPr lang="ko-KR" altLang="en-US" sz="1500" dirty="0"/>
              <a:t>게임의 진행을 판단합니다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F2B0694-E1E0-16A9-EF4C-AFF0E02CAF55}"/>
              </a:ext>
            </a:extLst>
          </p:cNvPr>
          <p:cNvCxnSpPr>
            <a:cxnSpLocks/>
          </p:cNvCxnSpPr>
          <p:nvPr/>
        </p:nvCxnSpPr>
        <p:spPr>
          <a:xfrm flipV="1">
            <a:off x="4140224" y="5684656"/>
            <a:ext cx="2651119" cy="27477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9D75639-F4A8-378C-24C3-B74FB18793B4}"/>
              </a:ext>
            </a:extLst>
          </p:cNvPr>
          <p:cNvSpPr txBox="1"/>
          <p:nvPr/>
        </p:nvSpPr>
        <p:spPr>
          <a:xfrm>
            <a:off x="329682" y="1420667"/>
            <a:ext cx="5511281" cy="477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5. </a:t>
            </a:r>
            <a:r>
              <a:rPr lang="ko-KR" altLang="en-US" sz="2500" b="1" dirty="0"/>
              <a:t>핵심 코드 </a:t>
            </a:r>
            <a:r>
              <a:rPr lang="en-US" altLang="ko-KR" sz="2500" b="1" dirty="0"/>
              <a:t>_AIManager</a:t>
            </a:r>
          </a:p>
        </p:txBody>
      </p:sp>
    </p:spTree>
    <p:extLst>
      <p:ext uri="{BB962C8B-B14F-4D97-AF65-F5344CB8AC3E}">
        <p14:creationId xmlns:p14="http://schemas.microsoft.com/office/powerpoint/2010/main" val="398854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52039-B067-E5D8-91EB-F1D9B100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1BF319-B699-567C-2F8C-DF222743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0" y="2210106"/>
            <a:ext cx="6515100" cy="38481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0B7A3A-E4A4-119A-5BA9-FFFBC10EE6A6}"/>
              </a:ext>
            </a:extLst>
          </p:cNvPr>
          <p:cNvSpPr/>
          <p:nvPr/>
        </p:nvSpPr>
        <p:spPr>
          <a:xfrm>
            <a:off x="6833588" y="2275420"/>
            <a:ext cx="4922982" cy="3848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A399070B-30E6-F4AE-DF9B-A0A5A10AD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05FBD1-2241-50E5-A3F5-F218969D6A38}"/>
              </a:ext>
            </a:extLst>
          </p:cNvPr>
          <p:cNvSpPr/>
          <p:nvPr/>
        </p:nvSpPr>
        <p:spPr>
          <a:xfrm>
            <a:off x="6438124" y="3609518"/>
            <a:ext cx="5225142" cy="42103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씬 전환을 지연시키고</a:t>
            </a:r>
            <a:r>
              <a:rPr lang="en-US" altLang="ko-KR" sz="1500" dirty="0"/>
              <a:t>, </a:t>
            </a:r>
            <a:r>
              <a:rPr lang="ko-KR" altLang="en-US" sz="1500" dirty="0"/>
              <a:t>조건이 만족되면 씬을 활성화합니다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5F9297-D830-E31F-8ACC-E3A7C5FCA6E1}"/>
              </a:ext>
            </a:extLst>
          </p:cNvPr>
          <p:cNvSpPr/>
          <p:nvPr/>
        </p:nvSpPr>
        <p:spPr>
          <a:xfrm>
            <a:off x="6833588" y="4304453"/>
            <a:ext cx="4683966" cy="35393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로딩이 진행되는 동안 움직이는 오리 이미지를 </a:t>
            </a:r>
            <a:r>
              <a:rPr lang="ko-KR" altLang="en-US" sz="1200"/>
              <a:t>구현할 </a:t>
            </a:r>
            <a:r>
              <a:rPr lang="en-US" altLang="ko-KR" sz="1200" dirty="0"/>
              <a:t>while</a:t>
            </a:r>
            <a:r>
              <a:rPr lang="ko-KR" altLang="en-US" sz="1200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237DD-6422-8EDA-5201-3ECD5ABC301B}"/>
              </a:ext>
            </a:extLst>
          </p:cNvPr>
          <p:cNvSpPr txBox="1"/>
          <p:nvPr/>
        </p:nvSpPr>
        <p:spPr>
          <a:xfrm>
            <a:off x="329682" y="1420667"/>
            <a:ext cx="5511281" cy="477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5. </a:t>
            </a:r>
            <a:r>
              <a:rPr lang="ko-KR" altLang="en-US" sz="2500" b="1" dirty="0"/>
              <a:t>핵심 코드 </a:t>
            </a:r>
            <a:r>
              <a:rPr lang="en-US" altLang="ko-KR" sz="2500" b="1" dirty="0"/>
              <a:t>_LoadManager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95BC1F-6D26-7FE5-EDED-CEB69D411737}"/>
              </a:ext>
            </a:extLst>
          </p:cNvPr>
          <p:cNvCxnSpPr>
            <a:cxnSpLocks/>
          </p:cNvCxnSpPr>
          <p:nvPr/>
        </p:nvCxnSpPr>
        <p:spPr>
          <a:xfrm>
            <a:off x="3331029" y="3825551"/>
            <a:ext cx="3107095" cy="0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CAC0B9-FD4E-BE73-4526-E51B07DCF9B8}"/>
              </a:ext>
            </a:extLst>
          </p:cNvPr>
          <p:cNvCxnSpPr>
            <a:cxnSpLocks/>
          </p:cNvCxnSpPr>
          <p:nvPr/>
        </p:nvCxnSpPr>
        <p:spPr>
          <a:xfrm>
            <a:off x="2752531" y="4478694"/>
            <a:ext cx="3987753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B05B-F80E-9C39-A414-357A7E8F4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D4050D9E-0567-86AA-702D-2858F34AA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A892A6-CA91-2154-544F-BF42D4B1AB74}"/>
              </a:ext>
            </a:extLst>
          </p:cNvPr>
          <p:cNvSpPr/>
          <p:nvPr/>
        </p:nvSpPr>
        <p:spPr>
          <a:xfrm>
            <a:off x="5098097" y="2298213"/>
            <a:ext cx="4922982" cy="418147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086F93-6E67-F882-604B-7CF5BF671D2A}"/>
              </a:ext>
            </a:extLst>
          </p:cNvPr>
          <p:cNvSpPr/>
          <p:nvPr/>
        </p:nvSpPr>
        <p:spPr>
          <a:xfrm>
            <a:off x="6096000" y="4857038"/>
            <a:ext cx="3517641" cy="100365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로딩이 끝나고 나면 기본 세팅을 진행합니다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힌트 판넬 활성화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Stage</a:t>
            </a:r>
            <a:r>
              <a:rPr lang="ko-KR" altLang="en-US" sz="1200" dirty="0"/>
              <a:t>에 맞는 블록타일로 맵 생성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AIManager</a:t>
            </a:r>
            <a:r>
              <a:rPr lang="ko-KR" altLang="en-US" sz="1200" dirty="0"/>
              <a:t>의 게임진행함수 실행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Stage</a:t>
            </a:r>
            <a:r>
              <a:rPr lang="ko-KR" altLang="en-US" sz="1200" dirty="0"/>
              <a:t>에 맞는 </a:t>
            </a:r>
            <a:r>
              <a:rPr lang="en-US" altLang="ko-KR" sz="1200" dirty="0"/>
              <a:t>BGM Play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824C7-2AFC-5CB9-275C-0EDB873F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96" y="2303617"/>
            <a:ext cx="3933825" cy="4181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52E33-3ABB-FD08-85B6-FBF15CDC8BB3}"/>
              </a:ext>
            </a:extLst>
          </p:cNvPr>
          <p:cNvSpPr txBox="1"/>
          <p:nvPr/>
        </p:nvSpPr>
        <p:spPr>
          <a:xfrm>
            <a:off x="329682" y="1420667"/>
            <a:ext cx="5511281" cy="477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5. </a:t>
            </a:r>
            <a:r>
              <a:rPr lang="ko-KR" altLang="en-US" sz="2500" b="1" dirty="0"/>
              <a:t>핵심 코드 </a:t>
            </a:r>
            <a:r>
              <a:rPr lang="en-US" altLang="ko-KR" sz="2500" b="1" dirty="0"/>
              <a:t>_LoadManager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1E114B4-FDFE-B50A-0364-846F7379A4EF}"/>
              </a:ext>
            </a:extLst>
          </p:cNvPr>
          <p:cNvSpPr/>
          <p:nvPr/>
        </p:nvSpPr>
        <p:spPr>
          <a:xfrm>
            <a:off x="4954555" y="4823927"/>
            <a:ext cx="615821" cy="84908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0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BC4C7-6B87-4422-6B13-AB81A7B13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84D12D4-AF17-294F-993E-06CD07BD46E7}"/>
              </a:ext>
            </a:extLst>
          </p:cNvPr>
          <p:cNvSpPr txBox="1">
            <a:spLocks/>
          </p:cNvSpPr>
          <p:nvPr/>
        </p:nvSpPr>
        <p:spPr>
          <a:xfrm>
            <a:off x="329682" y="378311"/>
            <a:ext cx="11862318" cy="9117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>
                <a:solidFill>
                  <a:schemeClr val="bg1"/>
                </a:solidFill>
              </a:rPr>
              <a:t>AnimalPark </a:t>
            </a:r>
            <a:r>
              <a:rPr lang="en-US" altLang="ko-KR" sz="1700" b="1">
                <a:solidFill>
                  <a:schemeClr val="bg1"/>
                </a:solidFill>
              </a:rPr>
              <a:t>&lt;the </a:t>
            </a:r>
            <a:r>
              <a:rPr lang="ko-KR" altLang="en-US" sz="1700" b="1">
                <a:solidFill>
                  <a:schemeClr val="bg1"/>
                </a:solidFill>
              </a:rPr>
              <a:t>동물 사냥꾼</a:t>
            </a:r>
            <a:r>
              <a:rPr lang="en-US" altLang="ko-KR" sz="1700" b="1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F8BA8-7623-AD4B-378F-38E505C66E94}"/>
              </a:ext>
            </a:extLst>
          </p:cNvPr>
          <p:cNvSpPr txBox="1"/>
          <p:nvPr/>
        </p:nvSpPr>
        <p:spPr>
          <a:xfrm>
            <a:off x="3782008" y="3095993"/>
            <a:ext cx="4627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/>
              <a:t>END</a:t>
            </a:r>
            <a:endParaRPr lang="ko-KR" altLang="en-US" sz="3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F0BFC-A230-72CC-7159-6F1760E05919}"/>
              </a:ext>
            </a:extLst>
          </p:cNvPr>
          <p:cNvSpPr txBox="1"/>
          <p:nvPr/>
        </p:nvSpPr>
        <p:spPr>
          <a:xfrm>
            <a:off x="329682" y="5848746"/>
            <a:ext cx="546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블로그 주소 </a:t>
            </a:r>
            <a:r>
              <a:rPr lang="en-US" altLang="ko-KR" dirty="0">
                <a:hlinkClick r:id="rId2"/>
              </a:rPr>
              <a:t>: https://baegwoo.github.io</a:t>
            </a:r>
            <a:endParaRPr lang="en-US" altLang="ko-KR" dirty="0"/>
          </a:p>
          <a:p>
            <a:r>
              <a:rPr lang="ko-KR" altLang="en-US" dirty="0"/>
              <a:t>깃 허브 주소 </a:t>
            </a:r>
            <a:r>
              <a:rPr lang="en-US" altLang="ko-KR" dirty="0"/>
              <a:t>: https://github.com/BaeGWoo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01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09344-40F5-3CC8-ADE9-9E78858FA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CC7977-3577-FA7E-0B32-421ECC412F6A}"/>
              </a:ext>
            </a:extLst>
          </p:cNvPr>
          <p:cNvSpPr txBox="1"/>
          <p:nvPr/>
        </p:nvSpPr>
        <p:spPr>
          <a:xfrm>
            <a:off x="329681" y="2167116"/>
            <a:ext cx="5511281" cy="39087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 </a:t>
            </a:r>
            <a:r>
              <a:rPr lang="ko-KR" altLang="en-US" sz="2500" b="1" dirty="0"/>
              <a:t>목차 </a:t>
            </a:r>
            <a:r>
              <a:rPr lang="en-US" altLang="ko-KR" sz="2500" b="1" dirty="0"/>
              <a:t>&gt;</a:t>
            </a:r>
          </a:p>
          <a:p>
            <a:endParaRPr lang="en-US" altLang="ko-KR" sz="25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게임의 배경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게임의 구성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게임의 진행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코드구성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1FD5EA-B562-C20B-D7C5-9F0AEBE73753}"/>
              </a:ext>
            </a:extLst>
          </p:cNvPr>
          <p:cNvSpPr txBox="1">
            <a:spLocks/>
          </p:cNvSpPr>
          <p:nvPr/>
        </p:nvSpPr>
        <p:spPr>
          <a:xfrm>
            <a:off x="329682" y="378311"/>
            <a:ext cx="11862318" cy="9117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>
                <a:solidFill>
                  <a:schemeClr val="bg1"/>
                </a:solidFill>
              </a:rPr>
              <a:t>AnimalPark </a:t>
            </a:r>
            <a:r>
              <a:rPr lang="en-US" altLang="ko-KR" sz="1700" b="1">
                <a:solidFill>
                  <a:schemeClr val="bg1"/>
                </a:solidFill>
              </a:rPr>
              <a:t>&lt;the </a:t>
            </a:r>
            <a:r>
              <a:rPr lang="ko-KR" altLang="en-US" sz="1700" b="1">
                <a:solidFill>
                  <a:schemeClr val="bg1"/>
                </a:solidFill>
              </a:rPr>
              <a:t>동물 사냥꾼</a:t>
            </a:r>
            <a:r>
              <a:rPr lang="en-US" altLang="ko-KR" sz="1700" b="1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5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D00B5-497F-6F8B-543D-E1E0CE321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F1255-AD4E-46D5-D81A-111DC41F9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E50AB-A16C-0D19-66D9-BEFED5FA01F2}"/>
              </a:ext>
            </a:extLst>
          </p:cNvPr>
          <p:cNvSpPr txBox="1"/>
          <p:nvPr/>
        </p:nvSpPr>
        <p:spPr>
          <a:xfrm>
            <a:off x="329682" y="1420667"/>
            <a:ext cx="5511281" cy="477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500" b="1" dirty="0"/>
              <a:t>게임의 배경</a:t>
            </a:r>
            <a:endParaRPr lang="en-US" altLang="ko-KR" sz="2500" b="1" dirty="0"/>
          </a:p>
        </p:txBody>
      </p:sp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EA86F5D6-14B4-9390-3E74-EC11BE7418AB}"/>
              </a:ext>
            </a:extLst>
          </p:cNvPr>
          <p:cNvSpPr/>
          <p:nvPr/>
        </p:nvSpPr>
        <p:spPr>
          <a:xfrm>
            <a:off x="737118" y="1897722"/>
            <a:ext cx="10049070" cy="4581968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유전자 변형을 당한 동물들이 주민들을 위협하며 자신들의 영역을 넓히고 있습니다</a:t>
            </a:r>
            <a:r>
              <a:rPr lang="en-US" altLang="ko-KR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삶의 터전에서 고통받던 주민들은 전설적인 사냥꾼을 고용하게 되고</a:t>
            </a:r>
            <a:r>
              <a:rPr lang="en-US" altLang="ko-KR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사냥꾼은 위협적인 능력을 가지게 된 동물들을 사냥하러 그들의 서식지로 출발합니다</a:t>
            </a:r>
            <a:r>
              <a:rPr lang="en-US" altLang="ko-KR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10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D4334-98DC-FC5A-EFD6-700BE5511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15463E-6172-881C-2B24-931C1768E03A}"/>
              </a:ext>
            </a:extLst>
          </p:cNvPr>
          <p:cNvSpPr/>
          <p:nvPr/>
        </p:nvSpPr>
        <p:spPr>
          <a:xfrm>
            <a:off x="329682" y="2164702"/>
            <a:ext cx="11862318" cy="447869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8DE68B-88BE-CFBE-10B5-3F16F0E5D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362FA-9C72-E047-B7A9-50DE43E0874F}"/>
              </a:ext>
            </a:extLst>
          </p:cNvPr>
          <p:cNvSpPr txBox="1"/>
          <p:nvPr/>
        </p:nvSpPr>
        <p:spPr>
          <a:xfrm>
            <a:off x="329682" y="1420667"/>
            <a:ext cx="5511281" cy="477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2. </a:t>
            </a:r>
            <a:r>
              <a:rPr lang="ko-KR" altLang="en-US" sz="2500" b="1" dirty="0"/>
              <a:t>게임의 구성</a:t>
            </a:r>
            <a:endParaRPr lang="en-US" altLang="ko-KR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EBB66-02C3-D780-ADA0-1E4551183A2F}"/>
              </a:ext>
            </a:extLst>
          </p:cNvPr>
          <p:cNvSpPr txBox="1"/>
          <p:nvPr/>
        </p:nvSpPr>
        <p:spPr>
          <a:xfrm>
            <a:off x="562949" y="2309317"/>
            <a:ext cx="3878424" cy="424731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</a:rPr>
              <a:t>동물 </a:t>
            </a:r>
            <a:r>
              <a:rPr lang="en-US" altLang="ko-KR" sz="2500" b="1" dirty="0">
                <a:solidFill>
                  <a:schemeClr val="bg1"/>
                </a:solidFill>
              </a:rPr>
              <a:t>List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92D050"/>
                </a:solidFill>
              </a:rPr>
              <a:t>Pudu(</a:t>
            </a:r>
            <a:r>
              <a:rPr lang="ko-KR" altLang="en-US" sz="2000" b="1" dirty="0">
                <a:solidFill>
                  <a:srgbClr val="92D050"/>
                </a:solidFill>
              </a:rPr>
              <a:t>사슴</a:t>
            </a:r>
            <a:r>
              <a:rPr lang="en-US" altLang="ko-KR" sz="2000" b="1" dirty="0">
                <a:solidFill>
                  <a:srgbClr val="92D05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92D050"/>
                </a:solidFill>
              </a:rPr>
              <a:t>Sheep(</a:t>
            </a:r>
            <a:r>
              <a:rPr lang="ko-KR" altLang="en-US" sz="2000" b="1" dirty="0">
                <a:solidFill>
                  <a:srgbClr val="92D050"/>
                </a:solidFill>
              </a:rPr>
              <a:t>양</a:t>
            </a:r>
            <a:r>
              <a:rPr lang="en-US" altLang="ko-KR" sz="2000" b="1" dirty="0">
                <a:solidFill>
                  <a:srgbClr val="92D05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F0"/>
                </a:solidFill>
              </a:rPr>
              <a:t>Squid(</a:t>
            </a:r>
            <a:r>
              <a:rPr lang="ko-KR" altLang="en-US" sz="2000" b="1" dirty="0">
                <a:solidFill>
                  <a:srgbClr val="00B0F0"/>
                </a:solidFill>
              </a:rPr>
              <a:t>오징어</a:t>
            </a:r>
            <a:r>
              <a:rPr lang="en-US" altLang="ko-KR" sz="2000" b="1" dirty="0">
                <a:solidFill>
                  <a:srgbClr val="00B0F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F0"/>
                </a:solidFill>
              </a:rPr>
              <a:t>Flower(</a:t>
            </a:r>
            <a:r>
              <a:rPr lang="ko-KR" altLang="en-US" sz="2000" b="1" dirty="0">
                <a:solidFill>
                  <a:srgbClr val="00B0F0"/>
                </a:solidFill>
              </a:rPr>
              <a:t>식인꽃</a:t>
            </a:r>
            <a:r>
              <a:rPr lang="en-US" altLang="ko-KR" sz="2000" b="1" dirty="0">
                <a:solidFill>
                  <a:srgbClr val="00B0F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Taipan(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뱀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Mole(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두더지</a:t>
            </a: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92DD9-4EDE-9FBE-2949-1700D186DC2F}"/>
              </a:ext>
            </a:extLst>
          </p:cNvPr>
          <p:cNvSpPr txBox="1"/>
          <p:nvPr/>
        </p:nvSpPr>
        <p:spPr>
          <a:xfrm>
            <a:off x="5253135" y="3051110"/>
            <a:ext cx="2612571" cy="263149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Stage</a:t>
            </a:r>
            <a:r>
              <a:rPr lang="ko-KR" altLang="en-US" sz="2500" b="1" dirty="0">
                <a:solidFill>
                  <a:schemeClr val="bg1"/>
                </a:solidFill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</a:rPr>
              <a:t>List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92D050"/>
                </a:solidFill>
              </a:rPr>
              <a:t>Nature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F0"/>
                </a:solidFill>
              </a:rPr>
              <a:t>Island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Desert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45710F-DA1D-BE17-0056-D5513778C51F}"/>
              </a:ext>
            </a:extLst>
          </p:cNvPr>
          <p:cNvSpPr/>
          <p:nvPr/>
        </p:nvSpPr>
        <p:spPr>
          <a:xfrm>
            <a:off x="9144000" y="3329602"/>
            <a:ext cx="2718318" cy="81319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18800" rtlCol="0" anchor="t" anchorCtr="0"/>
          <a:lstStyle/>
          <a:p>
            <a:pPr algn="ctr"/>
            <a:endParaRPr lang="ko-KR" altLang="en-US" sz="20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72BD5A6-96F5-3A54-F7A9-AEDB72B0F7A0}"/>
              </a:ext>
            </a:extLst>
          </p:cNvPr>
          <p:cNvSpPr/>
          <p:nvPr/>
        </p:nvSpPr>
        <p:spPr>
          <a:xfrm>
            <a:off x="9144000" y="4360383"/>
            <a:ext cx="2718318" cy="8131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18800" rtlCol="0" anchor="t" anchorCtr="0"/>
          <a:lstStyle/>
          <a:p>
            <a:pPr algn="ctr"/>
            <a:endParaRPr lang="ko-KR" altLang="en-US" sz="20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6DDEE4-0224-E122-8D01-A1B6BB54B643}"/>
              </a:ext>
            </a:extLst>
          </p:cNvPr>
          <p:cNvSpPr/>
          <p:nvPr/>
        </p:nvSpPr>
        <p:spPr>
          <a:xfrm>
            <a:off x="9144000" y="5391164"/>
            <a:ext cx="2718318" cy="81319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18800" rtlCol="0" anchor="t" anchorCtr="0"/>
          <a:lstStyle/>
          <a:p>
            <a:pPr algn="ctr"/>
            <a:endParaRPr lang="ko-KR" altLang="en-US" sz="20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16329B-C1FA-33BC-9531-B5F30390F05B}"/>
              </a:ext>
            </a:extLst>
          </p:cNvPr>
          <p:cNvSpPr/>
          <p:nvPr/>
        </p:nvSpPr>
        <p:spPr>
          <a:xfrm>
            <a:off x="9144000" y="2664017"/>
            <a:ext cx="2718318" cy="381567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18800" rtlCol="0" anchor="t" anchorCtr="0"/>
          <a:lstStyle/>
          <a:p>
            <a:pPr algn="ctr"/>
            <a:r>
              <a:rPr lang="ko-KR" altLang="en-US" sz="2000" b="1" dirty="0"/>
              <a:t>블록 </a:t>
            </a:r>
            <a:r>
              <a:rPr lang="en-US" altLang="ko-KR" sz="2000" b="1" dirty="0"/>
              <a:t>List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5E9AB7-E9FB-45F7-C9B9-C2C00690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19" y="3379301"/>
            <a:ext cx="693162" cy="713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735881-2584-514C-B865-2A8493414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994" y="3371257"/>
            <a:ext cx="715711" cy="713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8EB9FA-9516-1787-06FB-31F3C438B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95" y="4449228"/>
            <a:ext cx="730886" cy="6666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7D875E-11CC-FD5D-6C02-CC2FD747D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11" y="4401782"/>
            <a:ext cx="730886" cy="7731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0710E7-1782-2C57-F890-A64CF0935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19" y="5401803"/>
            <a:ext cx="695968" cy="7539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B1299B-2A9B-EF08-6C6A-66870CD78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595" y="5401803"/>
            <a:ext cx="730886" cy="7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2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91BA7-7A6A-2792-D4E4-EF0B39840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3DAD5-A96E-77D3-7B80-EAC1C3CA5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8BC01-C2CA-30CC-E9F9-96E0014B841A}"/>
              </a:ext>
            </a:extLst>
          </p:cNvPr>
          <p:cNvSpPr txBox="1"/>
          <p:nvPr/>
        </p:nvSpPr>
        <p:spPr>
          <a:xfrm>
            <a:off x="329682" y="1420667"/>
            <a:ext cx="5511281" cy="477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2. </a:t>
            </a:r>
            <a:r>
              <a:rPr lang="ko-KR" altLang="en-US" sz="2500" b="1" dirty="0"/>
              <a:t>게임의 구성</a:t>
            </a:r>
            <a:endParaRPr lang="en-US" altLang="ko-KR" sz="2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E06AAD-F460-5483-61A7-CF04525B75EF}"/>
              </a:ext>
            </a:extLst>
          </p:cNvPr>
          <p:cNvSpPr/>
          <p:nvPr/>
        </p:nvSpPr>
        <p:spPr>
          <a:xfrm>
            <a:off x="329682" y="2164702"/>
            <a:ext cx="11862318" cy="447869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602D8-EBB5-DB5E-37FF-14747004CA08}"/>
              </a:ext>
            </a:extLst>
          </p:cNvPr>
          <p:cNvSpPr txBox="1"/>
          <p:nvPr/>
        </p:nvSpPr>
        <p:spPr>
          <a:xfrm>
            <a:off x="562949" y="2309317"/>
            <a:ext cx="3878424" cy="424731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</a:rPr>
              <a:t>동물 </a:t>
            </a:r>
            <a:r>
              <a:rPr lang="en-US" altLang="ko-KR" sz="2500" b="1" dirty="0">
                <a:solidFill>
                  <a:schemeClr val="bg1"/>
                </a:solidFill>
              </a:rPr>
              <a:t>List</a:t>
            </a:r>
          </a:p>
          <a:p>
            <a:endParaRPr lang="en-US" altLang="ko-KR" sz="25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Sparrow(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참새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Muskrat(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쥐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Herring(</a:t>
            </a:r>
            <a:r>
              <a:rPr lang="ko-KR" altLang="en-US" sz="2000" b="1" dirty="0">
                <a:solidFill>
                  <a:schemeClr val="bg1"/>
                </a:solidFill>
              </a:rPr>
              <a:t>물고기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Penguin(</a:t>
            </a:r>
            <a:r>
              <a:rPr lang="ko-KR" altLang="en-US" sz="2000" b="1" dirty="0">
                <a:solidFill>
                  <a:schemeClr val="bg1"/>
                </a:solidFill>
              </a:rPr>
              <a:t>펭귄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FFF00"/>
                </a:solidFill>
              </a:rPr>
              <a:t>Colobus(</a:t>
            </a:r>
            <a:r>
              <a:rPr lang="ko-KR" altLang="en-US" sz="2000" b="1" dirty="0">
                <a:solidFill>
                  <a:srgbClr val="FFFF00"/>
                </a:solidFill>
              </a:rPr>
              <a:t>원숭이</a:t>
            </a:r>
            <a:r>
              <a:rPr lang="en-US" altLang="ko-KR" sz="2000" b="1" dirty="0">
                <a:solidFill>
                  <a:srgbClr val="FFFF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FFF00"/>
                </a:solidFill>
              </a:rPr>
              <a:t>Gecko(</a:t>
            </a:r>
            <a:r>
              <a:rPr lang="ko-KR" altLang="en-US" sz="2000" b="1" dirty="0">
                <a:solidFill>
                  <a:srgbClr val="FFFF00"/>
                </a:solidFill>
              </a:rPr>
              <a:t>도마뱀</a:t>
            </a:r>
            <a:r>
              <a:rPr lang="en-US" altLang="ko-KR" sz="2000" b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E0BC1-1FAC-8B38-F295-B43F5CDF35CE}"/>
              </a:ext>
            </a:extLst>
          </p:cNvPr>
          <p:cNvSpPr txBox="1"/>
          <p:nvPr/>
        </p:nvSpPr>
        <p:spPr>
          <a:xfrm>
            <a:off x="5253135" y="3051110"/>
            <a:ext cx="2612571" cy="263149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Stage</a:t>
            </a:r>
            <a:r>
              <a:rPr lang="ko-KR" altLang="en-US" sz="2500" b="1" dirty="0">
                <a:solidFill>
                  <a:schemeClr val="bg1"/>
                </a:solidFill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</a:rPr>
              <a:t>List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</a:rPr>
              <a:t>Winter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FFF00"/>
                </a:solidFill>
              </a:rPr>
              <a:t>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E23DF7-51E7-0127-B76A-DC3BB90F6A30}"/>
              </a:ext>
            </a:extLst>
          </p:cNvPr>
          <p:cNvSpPr/>
          <p:nvPr/>
        </p:nvSpPr>
        <p:spPr>
          <a:xfrm>
            <a:off x="9144000" y="3329602"/>
            <a:ext cx="2718318" cy="81319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18800" rtlCol="0" anchor="t" anchorCtr="0"/>
          <a:lstStyle/>
          <a:p>
            <a:pPr algn="ctr"/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74B17B-D134-8017-7471-6BF9E91FEF03}"/>
              </a:ext>
            </a:extLst>
          </p:cNvPr>
          <p:cNvSpPr/>
          <p:nvPr/>
        </p:nvSpPr>
        <p:spPr>
          <a:xfrm>
            <a:off x="9144000" y="4360383"/>
            <a:ext cx="2718318" cy="81319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18800" rtlCol="0" anchor="t" anchorCtr="0"/>
          <a:lstStyle/>
          <a:p>
            <a:pPr algn="ctr"/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1EAE5F-750A-FE31-4FB8-A9775B2F57FA}"/>
              </a:ext>
            </a:extLst>
          </p:cNvPr>
          <p:cNvSpPr/>
          <p:nvPr/>
        </p:nvSpPr>
        <p:spPr>
          <a:xfrm>
            <a:off x="9144000" y="5391164"/>
            <a:ext cx="2718318" cy="81319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18800" rtlCol="0" anchor="t" anchorCtr="0"/>
          <a:lstStyle/>
          <a:p>
            <a:pPr algn="ctr"/>
            <a:endParaRPr lang="ko-KR" altLang="en-US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5F3770-1968-828B-4B45-FBFB56748F76}"/>
              </a:ext>
            </a:extLst>
          </p:cNvPr>
          <p:cNvSpPr/>
          <p:nvPr/>
        </p:nvSpPr>
        <p:spPr>
          <a:xfrm>
            <a:off x="9144000" y="2664017"/>
            <a:ext cx="2718318" cy="381567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18800" rtlCol="0" anchor="t" anchorCtr="0"/>
          <a:lstStyle/>
          <a:p>
            <a:pPr algn="ctr"/>
            <a:r>
              <a:rPr lang="ko-KR" altLang="en-US" sz="2000" b="1" dirty="0"/>
              <a:t>블록 </a:t>
            </a:r>
            <a:r>
              <a:rPr lang="en-US" altLang="ko-KR" sz="2000" b="1" dirty="0"/>
              <a:t>List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D124E8-6263-86BE-4798-614867841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75" y="3417709"/>
            <a:ext cx="628226" cy="636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59B953-17B4-90C3-D58F-CFF57588B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56" y="3417589"/>
            <a:ext cx="702906" cy="6370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020DA6-2DFF-38E0-700B-608107874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75" y="4404995"/>
            <a:ext cx="712268" cy="7108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26EC5B-8CCE-1071-C1C8-D53C0A2D7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56" y="4404995"/>
            <a:ext cx="712268" cy="7339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99022F2-39C6-BF7B-0937-BADAEF4D87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80" y="5438438"/>
            <a:ext cx="839657" cy="7186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A885ECF-580B-4B2A-2CB0-FBA0A793A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56" y="5425394"/>
            <a:ext cx="836353" cy="74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0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4BEF3-AB7A-DD05-709D-EF791029D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C793AF-5703-F810-680C-7BB06EDD1CB0}"/>
              </a:ext>
            </a:extLst>
          </p:cNvPr>
          <p:cNvSpPr/>
          <p:nvPr/>
        </p:nvSpPr>
        <p:spPr>
          <a:xfrm>
            <a:off x="329682" y="2164702"/>
            <a:ext cx="11862318" cy="447869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61F7FC-1B4B-E01E-09F8-E3897DB9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D84AE-DA6E-69D2-415C-BF538B6E73C8}"/>
              </a:ext>
            </a:extLst>
          </p:cNvPr>
          <p:cNvSpPr txBox="1"/>
          <p:nvPr/>
        </p:nvSpPr>
        <p:spPr>
          <a:xfrm>
            <a:off x="329682" y="1420667"/>
            <a:ext cx="5511281" cy="477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2. </a:t>
            </a:r>
            <a:r>
              <a:rPr lang="ko-KR" altLang="en-US" sz="2500" b="1" dirty="0"/>
              <a:t>게임의 구성</a:t>
            </a:r>
            <a:endParaRPr lang="en-US" altLang="ko-KR" sz="2500" b="1" dirty="0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F1064BB-27C0-EE6B-C6BA-DF2FCC45E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88843"/>
              </p:ext>
            </p:extLst>
          </p:nvPr>
        </p:nvGraphicFramePr>
        <p:xfrm>
          <a:off x="921656" y="2772402"/>
          <a:ext cx="33331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8">
                  <a:extLst>
                    <a:ext uri="{9D8B030D-6E8A-4147-A177-3AD203B41FA5}">
                      <a16:colId xmlns:a16="http://schemas.microsoft.com/office/drawing/2014/main" val="2825988339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1875820200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1290523809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1308804857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301066473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4029994301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3088562974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3657104979"/>
                    </a:ext>
                  </a:extLst>
                </a:gridCol>
              </a:tblGrid>
              <a:tr h="224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54523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49799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63210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26656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20953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61255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61977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139603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C1E1112B-D036-71A2-BB15-FC4579FC29A9}"/>
              </a:ext>
            </a:extLst>
          </p:cNvPr>
          <p:cNvSpPr txBox="1"/>
          <p:nvPr/>
        </p:nvSpPr>
        <p:spPr>
          <a:xfrm>
            <a:off x="584718" y="5862706"/>
            <a:ext cx="998375" cy="36949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Hunter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8B0F8B-7E49-EA8C-E86F-1AD478F398B5}"/>
              </a:ext>
            </a:extLst>
          </p:cNvPr>
          <p:cNvSpPr txBox="1"/>
          <p:nvPr/>
        </p:nvSpPr>
        <p:spPr>
          <a:xfrm>
            <a:off x="2021631" y="2365752"/>
            <a:ext cx="13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[ </a:t>
            </a:r>
            <a:r>
              <a:rPr lang="ko-KR" altLang="en-US" b="1" dirty="0">
                <a:solidFill>
                  <a:schemeClr val="bg1"/>
                </a:solidFill>
              </a:rPr>
              <a:t>이동범위</a:t>
            </a:r>
            <a:r>
              <a:rPr lang="en-US" altLang="ko-KR" b="1" dirty="0">
                <a:solidFill>
                  <a:schemeClr val="bg1"/>
                </a:solidFill>
              </a:rPr>
              <a:t> 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331C4E0-03ED-D726-9D2D-A9D75F8ADDB3}"/>
              </a:ext>
            </a:extLst>
          </p:cNvPr>
          <p:cNvSpPr/>
          <p:nvPr/>
        </p:nvSpPr>
        <p:spPr>
          <a:xfrm>
            <a:off x="2707949" y="5459625"/>
            <a:ext cx="203201" cy="16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E99839B-A20D-BED2-AF64-12851C47BF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4834" y="4832311"/>
            <a:ext cx="1643403" cy="786881"/>
          </a:xfrm>
          <a:prstGeom prst="bentConnector3">
            <a:avLst>
              <a:gd name="adj1" fmla="val 37"/>
            </a:avLst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FFB1FAD-A694-A246-38A9-D3B8C89C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88709"/>
              </p:ext>
            </p:extLst>
          </p:nvPr>
        </p:nvGraphicFramePr>
        <p:xfrm>
          <a:off x="6044485" y="3981687"/>
          <a:ext cx="19607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45">
                  <a:extLst>
                    <a:ext uri="{9D8B030D-6E8A-4147-A177-3AD203B41FA5}">
                      <a16:colId xmlns:a16="http://schemas.microsoft.com/office/drawing/2014/main" val="2825988339"/>
                    </a:ext>
                  </a:extLst>
                </a:gridCol>
                <a:gridCol w="392145">
                  <a:extLst>
                    <a:ext uri="{9D8B030D-6E8A-4147-A177-3AD203B41FA5}">
                      <a16:colId xmlns:a16="http://schemas.microsoft.com/office/drawing/2014/main" val="1875820200"/>
                    </a:ext>
                  </a:extLst>
                </a:gridCol>
                <a:gridCol w="392145">
                  <a:extLst>
                    <a:ext uri="{9D8B030D-6E8A-4147-A177-3AD203B41FA5}">
                      <a16:colId xmlns:a16="http://schemas.microsoft.com/office/drawing/2014/main" val="1290523809"/>
                    </a:ext>
                  </a:extLst>
                </a:gridCol>
                <a:gridCol w="392145">
                  <a:extLst>
                    <a:ext uri="{9D8B030D-6E8A-4147-A177-3AD203B41FA5}">
                      <a16:colId xmlns:a16="http://schemas.microsoft.com/office/drawing/2014/main" val="1308804857"/>
                    </a:ext>
                  </a:extLst>
                </a:gridCol>
                <a:gridCol w="392145">
                  <a:extLst>
                    <a:ext uri="{9D8B030D-6E8A-4147-A177-3AD203B41FA5}">
                      <a16:colId xmlns:a16="http://schemas.microsoft.com/office/drawing/2014/main" val="301066473"/>
                    </a:ext>
                  </a:extLst>
                </a:gridCol>
              </a:tblGrid>
              <a:tr h="2086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49799"/>
                  </a:ext>
                </a:extLst>
              </a:tr>
              <a:tr h="208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63210"/>
                  </a:ext>
                </a:extLst>
              </a:tr>
              <a:tr h="208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26656"/>
                  </a:ext>
                </a:extLst>
              </a:tr>
              <a:tr h="208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20953"/>
                  </a:ext>
                </a:extLst>
              </a:tr>
              <a:tr h="208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612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F1C3BE5-26DD-A84D-1F2D-E78ADA88E024}"/>
              </a:ext>
            </a:extLst>
          </p:cNvPr>
          <p:cNvSpPr txBox="1"/>
          <p:nvPr/>
        </p:nvSpPr>
        <p:spPr>
          <a:xfrm>
            <a:off x="9433250" y="2365591"/>
            <a:ext cx="998375" cy="36949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Hunter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A15420-9AC6-2302-2C0C-66C8994B6BC1}"/>
              </a:ext>
            </a:extLst>
          </p:cNvPr>
          <p:cNvSpPr/>
          <p:nvPr/>
        </p:nvSpPr>
        <p:spPr>
          <a:xfrm>
            <a:off x="7748166" y="5843493"/>
            <a:ext cx="203201" cy="16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1497BB8-8FE3-6343-D0F9-C17F4841C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0462"/>
              </p:ext>
            </p:extLst>
          </p:nvPr>
        </p:nvGraphicFramePr>
        <p:xfrm>
          <a:off x="8618503" y="4349298"/>
          <a:ext cx="33331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8">
                  <a:extLst>
                    <a:ext uri="{9D8B030D-6E8A-4147-A177-3AD203B41FA5}">
                      <a16:colId xmlns:a16="http://schemas.microsoft.com/office/drawing/2014/main" val="2825988339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1875820200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1290523809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1308804857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301066473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4029994301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3088562974"/>
                    </a:ext>
                  </a:extLst>
                </a:gridCol>
                <a:gridCol w="416638">
                  <a:extLst>
                    <a:ext uri="{9D8B030D-6E8A-4147-A177-3AD203B41FA5}">
                      <a16:colId xmlns:a16="http://schemas.microsoft.com/office/drawing/2014/main" val="3657104979"/>
                    </a:ext>
                  </a:extLst>
                </a:gridCol>
              </a:tblGrid>
              <a:tr h="2245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26656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20953"/>
                  </a:ext>
                </a:extLst>
              </a:tr>
              <a:tr h="2245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612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F61F6EE-D15C-7D6D-94C5-D2FE56BC47B3}"/>
              </a:ext>
            </a:extLst>
          </p:cNvPr>
          <p:cNvSpPr txBox="1"/>
          <p:nvPr/>
        </p:nvSpPr>
        <p:spPr>
          <a:xfrm>
            <a:off x="8009422" y="2365752"/>
            <a:ext cx="13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[ </a:t>
            </a:r>
            <a:r>
              <a:rPr lang="ko-KR" altLang="en-US" b="1" dirty="0">
                <a:solidFill>
                  <a:schemeClr val="bg1"/>
                </a:solidFill>
              </a:rPr>
              <a:t>공격범위</a:t>
            </a:r>
            <a:r>
              <a:rPr lang="en-US" altLang="ko-KR" b="1" dirty="0">
                <a:solidFill>
                  <a:schemeClr val="bg1"/>
                </a:solidFill>
              </a:rPr>
              <a:t> 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FF5B2-E08B-2905-FAA4-85C8E5924643}"/>
              </a:ext>
            </a:extLst>
          </p:cNvPr>
          <p:cNvSpPr txBox="1"/>
          <p:nvPr/>
        </p:nvSpPr>
        <p:spPr>
          <a:xfrm>
            <a:off x="6338529" y="3414700"/>
            <a:ext cx="13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[ </a:t>
            </a:r>
            <a:r>
              <a:rPr lang="ko-KR" altLang="en-US" b="1" dirty="0">
                <a:solidFill>
                  <a:schemeClr val="bg1"/>
                </a:solidFill>
              </a:rPr>
              <a:t>근거리</a:t>
            </a:r>
            <a:r>
              <a:rPr lang="en-US" altLang="ko-KR" b="1" dirty="0">
                <a:solidFill>
                  <a:schemeClr val="bg1"/>
                </a:solidFill>
              </a:rPr>
              <a:t> 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AB770-1710-4BB6-3146-7F40BF4FC804}"/>
              </a:ext>
            </a:extLst>
          </p:cNvPr>
          <p:cNvSpPr txBox="1"/>
          <p:nvPr/>
        </p:nvSpPr>
        <p:spPr>
          <a:xfrm>
            <a:off x="9598737" y="3429000"/>
            <a:ext cx="13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[ </a:t>
            </a:r>
            <a:r>
              <a:rPr lang="ko-KR" altLang="en-US" b="1" dirty="0">
                <a:solidFill>
                  <a:schemeClr val="bg1"/>
                </a:solidFill>
              </a:rPr>
              <a:t>원거리</a:t>
            </a:r>
            <a:r>
              <a:rPr lang="en-US" altLang="ko-KR" b="1" dirty="0">
                <a:solidFill>
                  <a:schemeClr val="bg1"/>
                </a:solidFill>
              </a:rPr>
              <a:t> 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740DD31-3E20-11B0-22EF-039C5E713297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7024847" y="2735084"/>
            <a:ext cx="1670893" cy="679616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B88BC4-FDBD-2D6D-B2A2-F550CEE6A42A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8695740" y="2735084"/>
            <a:ext cx="1589315" cy="693916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51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CC172-227E-7AB6-0629-1BED6ECA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8B417-9F9A-F8DC-BDBF-491BC635B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C614A-6BA5-903A-3444-D30BE3DED5F4}"/>
              </a:ext>
            </a:extLst>
          </p:cNvPr>
          <p:cNvSpPr txBox="1"/>
          <p:nvPr/>
        </p:nvSpPr>
        <p:spPr>
          <a:xfrm>
            <a:off x="329682" y="1420667"/>
            <a:ext cx="5511281" cy="477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3. </a:t>
            </a:r>
            <a:r>
              <a:rPr lang="ko-KR" altLang="en-US" sz="2500" b="1" dirty="0"/>
              <a:t>게임의 진행</a:t>
            </a:r>
            <a:endParaRPr lang="en-US" altLang="ko-KR" sz="2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C881DA-2F0D-35A8-2DFD-7EB689FADC97}"/>
              </a:ext>
            </a:extLst>
          </p:cNvPr>
          <p:cNvSpPr/>
          <p:nvPr/>
        </p:nvSpPr>
        <p:spPr>
          <a:xfrm>
            <a:off x="925286" y="3853045"/>
            <a:ext cx="1502228" cy="100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Lobby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8B59F5-7F2B-F4C9-8004-2A5B347D9C4B}"/>
              </a:ext>
            </a:extLst>
          </p:cNvPr>
          <p:cNvSpPr/>
          <p:nvPr/>
        </p:nvSpPr>
        <p:spPr>
          <a:xfrm>
            <a:off x="3011456" y="3853044"/>
            <a:ext cx="1667068" cy="100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 </a:t>
            </a:r>
            <a:r>
              <a:rPr lang="ko-KR" altLang="en-US" dirty="0">
                <a:solidFill>
                  <a:schemeClr val="tx1"/>
                </a:solidFill>
              </a:rPr>
              <a:t>선택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8C53E1-21D8-E07C-498B-47FB638BAB2F}"/>
              </a:ext>
            </a:extLst>
          </p:cNvPr>
          <p:cNvSpPr/>
          <p:nvPr/>
        </p:nvSpPr>
        <p:spPr>
          <a:xfrm>
            <a:off x="5262466" y="3853044"/>
            <a:ext cx="1667068" cy="100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FakeLoading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C6EF9B-1A22-FFFF-AB36-EB707BE9268F}"/>
              </a:ext>
            </a:extLst>
          </p:cNvPr>
          <p:cNvSpPr/>
          <p:nvPr/>
        </p:nvSpPr>
        <p:spPr>
          <a:xfrm>
            <a:off x="7543314" y="2164202"/>
            <a:ext cx="1667068" cy="100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TileMap 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5093FD-46AF-94CE-68AD-4F9F3663925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427514" y="4354035"/>
            <a:ext cx="583942" cy="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87EE3D-C9A5-7D0D-5240-4D98B630A18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678524" y="4354035"/>
            <a:ext cx="583942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B112324-11C8-BBD2-51D0-6C911633587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929534" y="2665193"/>
            <a:ext cx="613780" cy="16888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A8DA86-FF6B-2ED7-1D23-69777FC9AA35}"/>
              </a:ext>
            </a:extLst>
          </p:cNvPr>
          <p:cNvSpPr txBox="1"/>
          <p:nvPr/>
        </p:nvSpPr>
        <p:spPr>
          <a:xfrm>
            <a:off x="2103664" y="3429000"/>
            <a:ext cx="13688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이전단계 </a:t>
            </a:r>
            <a:r>
              <a:rPr lang="en-US" altLang="ko-KR" sz="1000" b="1" dirty="0"/>
              <a:t>Clear </a:t>
            </a:r>
            <a:r>
              <a:rPr lang="ko-KR" altLang="en-US" sz="1000" b="1" dirty="0"/>
              <a:t>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CD4A4D-00F6-252A-38C8-3072375EE442}"/>
              </a:ext>
            </a:extLst>
          </p:cNvPr>
          <p:cNvSpPr txBox="1"/>
          <p:nvPr/>
        </p:nvSpPr>
        <p:spPr>
          <a:xfrm>
            <a:off x="5300371" y="3561010"/>
            <a:ext cx="156948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Stage</a:t>
            </a:r>
            <a:r>
              <a:rPr lang="ko-KR" altLang="en-US" sz="1000" b="1" dirty="0"/>
              <a:t> 생성 완료시까지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D22E89C-15A3-F30B-2004-FDDFC615F8DA}"/>
              </a:ext>
            </a:extLst>
          </p:cNvPr>
          <p:cNvSpPr/>
          <p:nvPr/>
        </p:nvSpPr>
        <p:spPr>
          <a:xfrm>
            <a:off x="7543313" y="3853044"/>
            <a:ext cx="1945919" cy="100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StartTurn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(AIManager</a:t>
            </a:r>
            <a:r>
              <a:rPr lang="ko-KR" altLang="en-US" sz="1000" b="1" dirty="0">
                <a:solidFill>
                  <a:schemeClr val="tx1"/>
                </a:solidFill>
              </a:rPr>
              <a:t>에서 </a:t>
            </a:r>
            <a:r>
              <a:rPr lang="en-US" altLang="ko-KR" sz="1000" b="1" dirty="0">
                <a:solidFill>
                  <a:schemeClr val="tx1"/>
                </a:solidFill>
              </a:rPr>
              <a:t>while</a:t>
            </a:r>
            <a:r>
              <a:rPr lang="ko-KR" altLang="en-US" sz="1000" b="1" dirty="0">
                <a:solidFill>
                  <a:schemeClr val="tx1"/>
                </a:solidFill>
              </a:rPr>
              <a:t>문 실행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5383C92-3EBD-5634-BD1D-D740380A3934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6929534" y="4354035"/>
            <a:ext cx="61377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3516E9-2A73-8CE1-9AB4-6C86D0A96441}"/>
              </a:ext>
            </a:extLst>
          </p:cNvPr>
          <p:cNvSpPr/>
          <p:nvPr/>
        </p:nvSpPr>
        <p:spPr>
          <a:xfrm>
            <a:off x="7543314" y="5477708"/>
            <a:ext cx="1667068" cy="100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BGMPlay()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A369CF7-1305-7F25-94AE-2CA9DBB5B89B}"/>
              </a:ext>
            </a:extLst>
          </p:cNvPr>
          <p:cNvCxnSpPr>
            <a:cxnSpLocks/>
            <a:stCxn id="9" idx="3"/>
            <a:endCxn id="70" idx="1"/>
          </p:cNvCxnSpPr>
          <p:nvPr/>
        </p:nvCxnSpPr>
        <p:spPr>
          <a:xfrm>
            <a:off x="6929534" y="4354035"/>
            <a:ext cx="613780" cy="162466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9F1BEDA1-FB55-7F9A-3A17-87FC6BD0D6B5}"/>
              </a:ext>
            </a:extLst>
          </p:cNvPr>
          <p:cNvSpPr/>
          <p:nvPr/>
        </p:nvSpPr>
        <p:spPr>
          <a:xfrm>
            <a:off x="9903959" y="3728633"/>
            <a:ext cx="1945919" cy="125080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TurnManager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1057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96E8F-A3C4-3968-A521-00541AA52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09802-EB28-4598-9471-FC5B2D3CA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56EE1-91B8-036D-7222-9566D3C41E02}"/>
              </a:ext>
            </a:extLst>
          </p:cNvPr>
          <p:cNvSpPr txBox="1"/>
          <p:nvPr/>
        </p:nvSpPr>
        <p:spPr>
          <a:xfrm>
            <a:off x="329682" y="1420667"/>
            <a:ext cx="5511281" cy="477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3. </a:t>
            </a:r>
            <a:r>
              <a:rPr lang="ko-KR" altLang="en-US" sz="2500" b="1" dirty="0"/>
              <a:t>게임의 진행</a:t>
            </a:r>
            <a:endParaRPr lang="en-US" altLang="ko-KR" sz="25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5D573C-217D-C7B3-D2A1-3892A94D624B}"/>
              </a:ext>
            </a:extLst>
          </p:cNvPr>
          <p:cNvSpPr/>
          <p:nvPr/>
        </p:nvSpPr>
        <p:spPr>
          <a:xfrm>
            <a:off x="457202" y="3262109"/>
            <a:ext cx="1502228" cy="100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AnimalMove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5DBD20-7856-BF06-0FB6-A8122346DF96}"/>
              </a:ext>
            </a:extLst>
          </p:cNvPr>
          <p:cNvSpPr/>
          <p:nvPr/>
        </p:nvSpPr>
        <p:spPr>
          <a:xfrm>
            <a:off x="2272785" y="3262108"/>
            <a:ext cx="1667068" cy="100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AnimalAttack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공격범위 충돌 시</a:t>
            </a:r>
            <a:r>
              <a:rPr lang="en-US" altLang="ko-KR" sz="10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공격실행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A10EA8-3443-6320-ECC6-5B6FB71BD602}"/>
              </a:ext>
            </a:extLst>
          </p:cNvPr>
          <p:cNvSpPr/>
          <p:nvPr/>
        </p:nvSpPr>
        <p:spPr>
          <a:xfrm>
            <a:off x="4645086" y="3262108"/>
            <a:ext cx="1667068" cy="100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HunterMove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981571-CAE5-A39E-2907-E453B754142E}"/>
              </a:ext>
            </a:extLst>
          </p:cNvPr>
          <p:cNvSpPr/>
          <p:nvPr/>
        </p:nvSpPr>
        <p:spPr>
          <a:xfrm>
            <a:off x="7045392" y="3262107"/>
            <a:ext cx="1667068" cy="100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HunterAttack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원거리 공격 시</a:t>
            </a:r>
            <a:r>
              <a:rPr lang="en-US" altLang="ko-KR" sz="10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방향선택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F6EBE1-60D3-382C-7169-A47FFE80CD74}"/>
              </a:ext>
            </a:extLst>
          </p:cNvPr>
          <p:cNvSpPr/>
          <p:nvPr/>
        </p:nvSpPr>
        <p:spPr>
          <a:xfrm>
            <a:off x="9296401" y="3262107"/>
            <a:ext cx="2556587" cy="1001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Animals.Length &gt;= 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Hunter.Health &gt;=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4C08E79-1F72-A056-8C23-ABDB4E6F5B80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1959430" y="3763099"/>
            <a:ext cx="31335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C1F04A-1F1E-20EB-1A56-E44394688F6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939853" y="3763099"/>
            <a:ext cx="705233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A5C3E4-682E-740D-C523-A6E4BC6CD99D}"/>
              </a:ext>
            </a:extLst>
          </p:cNvPr>
          <p:cNvSpPr txBox="1"/>
          <p:nvPr/>
        </p:nvSpPr>
        <p:spPr>
          <a:xfrm>
            <a:off x="3620667" y="2846877"/>
            <a:ext cx="145557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동물</a:t>
            </a:r>
            <a:r>
              <a:rPr lang="en-US" altLang="ko-KR" sz="1000" b="1" dirty="0"/>
              <a:t>Collider</a:t>
            </a:r>
            <a:r>
              <a:rPr lang="ko-KR" altLang="en-US" sz="1000" b="1" dirty="0"/>
              <a:t>비활성화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57C96E4-051F-874B-F83B-BC3B954CEC55}"/>
              </a:ext>
            </a:extLst>
          </p:cNvPr>
          <p:cNvCxnSpPr>
            <a:cxnSpLocks/>
          </p:cNvCxnSpPr>
          <p:nvPr/>
        </p:nvCxnSpPr>
        <p:spPr>
          <a:xfrm>
            <a:off x="6312154" y="3763097"/>
            <a:ext cx="73322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92045E-4D3F-4DF1-E951-25FFF9880D06}"/>
              </a:ext>
            </a:extLst>
          </p:cNvPr>
          <p:cNvSpPr txBox="1"/>
          <p:nvPr/>
        </p:nvSpPr>
        <p:spPr>
          <a:xfrm>
            <a:off x="5950979" y="2823325"/>
            <a:ext cx="1455576" cy="2462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동물</a:t>
            </a:r>
            <a:r>
              <a:rPr lang="en-US" altLang="ko-KR" sz="1000" b="1" dirty="0"/>
              <a:t>Collider</a:t>
            </a:r>
            <a:r>
              <a:rPr lang="ko-KR" altLang="en-US" sz="1000" b="1" dirty="0"/>
              <a:t> 활성화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337354-93B8-4B68-A12D-100E70B596E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712460" y="3763098"/>
            <a:ext cx="58394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F49F3E9-BF0A-626F-75EF-1CDE93478DB0}"/>
              </a:ext>
            </a:extLst>
          </p:cNvPr>
          <p:cNvCxnSpPr>
            <a:cxnSpLocks/>
          </p:cNvCxnSpPr>
          <p:nvPr/>
        </p:nvCxnSpPr>
        <p:spPr>
          <a:xfrm rot="5400000">
            <a:off x="7363409" y="2536370"/>
            <a:ext cx="1502230" cy="4957666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858EF14-80E9-25EA-3203-A7376C631C07}"/>
              </a:ext>
            </a:extLst>
          </p:cNvPr>
          <p:cNvCxnSpPr>
            <a:endCxn id="4" idx="2"/>
          </p:cNvCxnSpPr>
          <p:nvPr/>
        </p:nvCxnSpPr>
        <p:spPr>
          <a:xfrm rot="10800000">
            <a:off x="1208317" y="4264090"/>
            <a:ext cx="4408713" cy="1502228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0BD60E-6222-6756-070F-DFBC67555233}"/>
              </a:ext>
            </a:extLst>
          </p:cNvPr>
          <p:cNvSpPr txBox="1"/>
          <p:nvPr/>
        </p:nvSpPr>
        <p:spPr>
          <a:xfrm>
            <a:off x="4968542" y="5944142"/>
            <a:ext cx="268722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조건 충족 시 해당 과정 반복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0DBAF4-028F-EEC0-EC52-CED8492D850E}"/>
              </a:ext>
            </a:extLst>
          </p:cNvPr>
          <p:cNvSpPr/>
          <p:nvPr/>
        </p:nvSpPr>
        <p:spPr>
          <a:xfrm>
            <a:off x="457201" y="2407298"/>
            <a:ext cx="1688839" cy="4770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TurnManager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49A79-3530-8DDB-7DF4-A26882AA3DCB}"/>
              </a:ext>
            </a:extLst>
          </p:cNvPr>
          <p:cNvSpPr txBox="1"/>
          <p:nvPr/>
        </p:nvSpPr>
        <p:spPr>
          <a:xfrm>
            <a:off x="5497292" y="5043034"/>
            <a:ext cx="222068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Hunter.moveAble</a:t>
            </a:r>
            <a:r>
              <a:rPr lang="en-US" altLang="ko-KR" sz="1000" b="1" dirty="0"/>
              <a:t>==true</a:t>
            </a:r>
            <a:r>
              <a:rPr lang="ko-KR" altLang="en-US" sz="1000" b="1" dirty="0"/>
              <a:t>인 동안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yield return null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EF806-FC54-844B-B677-9F8726FEA677}"/>
              </a:ext>
            </a:extLst>
          </p:cNvPr>
          <p:cNvSpPr txBox="1"/>
          <p:nvPr/>
        </p:nvSpPr>
        <p:spPr>
          <a:xfrm>
            <a:off x="7906821" y="5030184"/>
            <a:ext cx="249769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Hunter.chooseDirection==true</a:t>
            </a:r>
            <a:r>
              <a:rPr lang="ko-KR" altLang="en-US" sz="1000" b="1" dirty="0"/>
              <a:t>인 동안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yield return null</a:t>
            </a:r>
            <a:endParaRPr lang="ko-KR" altLang="en-US" sz="10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1B4144-B47B-025A-0666-9BC4151E7CC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607635" y="3853543"/>
            <a:ext cx="0" cy="118949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B200F1-21F4-4932-9F09-1FB09446560F}"/>
              </a:ext>
            </a:extLst>
          </p:cNvPr>
          <p:cNvCxnSpPr/>
          <p:nvPr/>
        </p:nvCxnSpPr>
        <p:spPr>
          <a:xfrm flipV="1">
            <a:off x="9004430" y="3853543"/>
            <a:ext cx="0" cy="116166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7F2F789-4958-1159-63D7-631C7626C03B}"/>
              </a:ext>
            </a:extLst>
          </p:cNvPr>
          <p:cNvCxnSpPr>
            <a:stCxn id="22" idx="2"/>
          </p:cNvCxnSpPr>
          <p:nvPr/>
        </p:nvCxnSpPr>
        <p:spPr>
          <a:xfrm>
            <a:off x="4348455" y="3093098"/>
            <a:ext cx="0" cy="59249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AB4AE1-4002-BF7B-21DC-17AD80E1CCB6}"/>
              </a:ext>
            </a:extLst>
          </p:cNvPr>
          <p:cNvCxnSpPr>
            <a:stCxn id="25" idx="2"/>
          </p:cNvCxnSpPr>
          <p:nvPr/>
        </p:nvCxnSpPr>
        <p:spPr>
          <a:xfrm>
            <a:off x="6678767" y="3069546"/>
            <a:ext cx="0" cy="616046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9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45D00-8AE1-9D94-FE48-BC11434F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71285-C8F9-AB55-A01B-F3A674554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82" y="378311"/>
            <a:ext cx="11862318" cy="9117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AnimalPark </a:t>
            </a:r>
            <a:r>
              <a:rPr lang="en-US" altLang="ko-KR" sz="1700" b="1" dirty="0">
                <a:solidFill>
                  <a:schemeClr val="bg1"/>
                </a:solidFill>
              </a:rPr>
              <a:t>&lt;the </a:t>
            </a:r>
            <a:r>
              <a:rPr lang="ko-KR" altLang="en-US" sz="1700" b="1" dirty="0">
                <a:solidFill>
                  <a:schemeClr val="bg1"/>
                </a:solidFill>
              </a:rPr>
              <a:t>동물 사냥꾼</a:t>
            </a:r>
            <a:r>
              <a:rPr lang="en-US" altLang="ko-KR" sz="1700" b="1" dirty="0">
                <a:solidFill>
                  <a:schemeClr val="bg1"/>
                </a:solidFill>
              </a:rPr>
              <a:t>&gt;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7B672-818E-B6EF-FBA6-E3110520EA37}"/>
              </a:ext>
            </a:extLst>
          </p:cNvPr>
          <p:cNvSpPr txBox="1"/>
          <p:nvPr/>
        </p:nvSpPr>
        <p:spPr>
          <a:xfrm>
            <a:off x="329682" y="1420667"/>
            <a:ext cx="5511281" cy="477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4. </a:t>
            </a:r>
            <a:r>
              <a:rPr lang="ko-KR" altLang="en-US" sz="2500" b="1" dirty="0"/>
              <a:t>코드 구성</a:t>
            </a:r>
            <a:endParaRPr lang="en-US" altLang="ko-KR" sz="2500" b="1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836DB2B-3674-0D77-CD1E-9C9BC11FAC8E}"/>
              </a:ext>
            </a:extLst>
          </p:cNvPr>
          <p:cNvGrpSpPr/>
          <p:nvPr/>
        </p:nvGrpSpPr>
        <p:grpSpPr>
          <a:xfrm>
            <a:off x="7644703" y="4743250"/>
            <a:ext cx="1236731" cy="1175658"/>
            <a:chOff x="526756" y="2434673"/>
            <a:chExt cx="1236731" cy="117565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8249A5-3B03-4AE8-9591-41A7749627C3}"/>
                </a:ext>
              </a:extLst>
            </p:cNvPr>
            <p:cNvSpPr/>
            <p:nvPr/>
          </p:nvSpPr>
          <p:spPr>
            <a:xfrm>
              <a:off x="526757" y="2434673"/>
              <a:ext cx="1236730" cy="11756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F0BCEAD-0AEC-E864-7A88-8613AC87BA50}"/>
                </a:ext>
              </a:extLst>
            </p:cNvPr>
            <p:cNvSpPr/>
            <p:nvPr/>
          </p:nvSpPr>
          <p:spPr>
            <a:xfrm>
              <a:off x="526756" y="2434673"/>
              <a:ext cx="1236730" cy="4770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&lt;&lt;abstract&gt;&gt;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Animal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05914F6-3EAC-F531-634F-6C79452378BB}"/>
              </a:ext>
            </a:extLst>
          </p:cNvPr>
          <p:cNvGrpSpPr/>
          <p:nvPr/>
        </p:nvGrpSpPr>
        <p:grpSpPr>
          <a:xfrm>
            <a:off x="1313208" y="2467006"/>
            <a:ext cx="1236732" cy="1175658"/>
            <a:chOff x="3387015" y="2430008"/>
            <a:chExt cx="1236732" cy="117565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ECC4B22-4E70-CD13-E39D-4B5B54195B15}"/>
                </a:ext>
              </a:extLst>
            </p:cNvPr>
            <p:cNvSpPr/>
            <p:nvPr/>
          </p:nvSpPr>
          <p:spPr>
            <a:xfrm>
              <a:off x="3387017" y="2430008"/>
              <a:ext cx="1236730" cy="11756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60C642-E077-1A11-D1B6-4EB5558198C3}"/>
                </a:ext>
              </a:extLst>
            </p:cNvPr>
            <p:cNvSpPr/>
            <p:nvPr/>
          </p:nvSpPr>
          <p:spPr>
            <a:xfrm>
              <a:off x="3387015" y="2430008"/>
              <a:ext cx="1236729" cy="4267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LevelManager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149C379-F367-0E95-9B75-4A1AB25EBEB1}"/>
              </a:ext>
            </a:extLst>
          </p:cNvPr>
          <p:cNvGrpSpPr/>
          <p:nvPr/>
        </p:nvGrpSpPr>
        <p:grpSpPr>
          <a:xfrm>
            <a:off x="1313211" y="5223947"/>
            <a:ext cx="1236726" cy="1175658"/>
            <a:chOff x="6484175" y="2430008"/>
            <a:chExt cx="1236726" cy="117565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13BE972-613D-3679-7EA2-3F02C4682D6B}"/>
                </a:ext>
              </a:extLst>
            </p:cNvPr>
            <p:cNvSpPr/>
            <p:nvPr/>
          </p:nvSpPr>
          <p:spPr>
            <a:xfrm>
              <a:off x="6484177" y="2430008"/>
              <a:ext cx="1236724" cy="11756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058CCEF-C62E-3618-4512-79EDCE7DF67E}"/>
                </a:ext>
              </a:extLst>
            </p:cNvPr>
            <p:cNvSpPr/>
            <p:nvPr/>
          </p:nvSpPr>
          <p:spPr>
            <a:xfrm>
              <a:off x="6484175" y="2430009"/>
              <a:ext cx="1236723" cy="4398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LoadManager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BA99DDB-CFDA-3821-8234-29BA611C2570}"/>
              </a:ext>
            </a:extLst>
          </p:cNvPr>
          <p:cNvGrpSpPr/>
          <p:nvPr/>
        </p:nvGrpSpPr>
        <p:grpSpPr>
          <a:xfrm>
            <a:off x="4187461" y="2467006"/>
            <a:ext cx="1236731" cy="1175658"/>
            <a:chOff x="1932568" y="2443065"/>
            <a:chExt cx="1236731" cy="117565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09D71C1-3248-929D-CB89-932B8F169BD2}"/>
                </a:ext>
              </a:extLst>
            </p:cNvPr>
            <p:cNvSpPr/>
            <p:nvPr/>
          </p:nvSpPr>
          <p:spPr>
            <a:xfrm>
              <a:off x="1932569" y="2443065"/>
              <a:ext cx="1236730" cy="11756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AEC45E0-C28F-33A1-2DD2-D05363E67A3B}"/>
                </a:ext>
              </a:extLst>
            </p:cNvPr>
            <p:cNvSpPr/>
            <p:nvPr/>
          </p:nvSpPr>
          <p:spPr>
            <a:xfrm>
              <a:off x="1932568" y="2443066"/>
              <a:ext cx="1236730" cy="4267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TileManager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4A0DE5E-DD70-3A86-6B36-E4F011E5343F}"/>
              </a:ext>
            </a:extLst>
          </p:cNvPr>
          <p:cNvGrpSpPr/>
          <p:nvPr/>
        </p:nvGrpSpPr>
        <p:grpSpPr>
          <a:xfrm>
            <a:off x="2766845" y="3860895"/>
            <a:ext cx="1236729" cy="1175658"/>
            <a:chOff x="4935599" y="2430008"/>
            <a:chExt cx="1236729" cy="117565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3BA4243-28EF-58EF-14AC-A7B301238136}"/>
                </a:ext>
              </a:extLst>
            </p:cNvPr>
            <p:cNvSpPr/>
            <p:nvPr/>
          </p:nvSpPr>
          <p:spPr>
            <a:xfrm>
              <a:off x="4935601" y="2430008"/>
              <a:ext cx="1236727" cy="11756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CE7DCCE-750B-7936-3D1D-09AEA0A96AB6}"/>
                </a:ext>
              </a:extLst>
            </p:cNvPr>
            <p:cNvSpPr/>
            <p:nvPr/>
          </p:nvSpPr>
          <p:spPr>
            <a:xfrm>
              <a:off x="4935599" y="2430009"/>
              <a:ext cx="1236726" cy="4267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AIManager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52478BA-3154-15AF-1516-40F6066E0EF6}"/>
              </a:ext>
            </a:extLst>
          </p:cNvPr>
          <p:cNvGrpSpPr/>
          <p:nvPr/>
        </p:nvGrpSpPr>
        <p:grpSpPr>
          <a:xfrm>
            <a:off x="8584728" y="2434301"/>
            <a:ext cx="1236729" cy="1175658"/>
            <a:chOff x="4935599" y="2430008"/>
            <a:chExt cx="1236729" cy="117565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A127A07-F223-0A0A-B985-253FD30EDB94}"/>
                </a:ext>
              </a:extLst>
            </p:cNvPr>
            <p:cNvSpPr/>
            <p:nvPr/>
          </p:nvSpPr>
          <p:spPr>
            <a:xfrm>
              <a:off x="4935601" y="2430008"/>
              <a:ext cx="1236727" cy="11756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061DA1B-0636-4068-80A9-D832BE920533}"/>
                </a:ext>
              </a:extLst>
            </p:cNvPr>
            <p:cNvSpPr/>
            <p:nvPr/>
          </p:nvSpPr>
          <p:spPr>
            <a:xfrm>
              <a:off x="4935599" y="2430009"/>
              <a:ext cx="1236726" cy="4267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Hunter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55BC18B-A1BF-90FF-FD4F-59FDAA30CF8D}"/>
              </a:ext>
            </a:extLst>
          </p:cNvPr>
          <p:cNvGrpSpPr/>
          <p:nvPr/>
        </p:nvGrpSpPr>
        <p:grpSpPr>
          <a:xfrm>
            <a:off x="4187466" y="5223947"/>
            <a:ext cx="1236729" cy="1175658"/>
            <a:chOff x="4935599" y="2430008"/>
            <a:chExt cx="1236729" cy="117565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4B8D543-64B1-2A30-06F2-E5D78D5E6477}"/>
                </a:ext>
              </a:extLst>
            </p:cNvPr>
            <p:cNvSpPr/>
            <p:nvPr/>
          </p:nvSpPr>
          <p:spPr>
            <a:xfrm>
              <a:off x="4935601" y="2430008"/>
              <a:ext cx="1236727" cy="11756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C1F60C3-643C-225B-7A1F-0EE1032B7651}"/>
                </a:ext>
              </a:extLst>
            </p:cNvPr>
            <p:cNvSpPr/>
            <p:nvPr/>
          </p:nvSpPr>
          <p:spPr>
            <a:xfrm>
              <a:off x="4935599" y="2430009"/>
              <a:ext cx="1236726" cy="4267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SoundManager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6A794F-BC9F-C63E-6D24-08613C4C09D9}"/>
              </a:ext>
            </a:extLst>
          </p:cNvPr>
          <p:cNvGrpSpPr/>
          <p:nvPr/>
        </p:nvGrpSpPr>
        <p:grpSpPr>
          <a:xfrm>
            <a:off x="9900596" y="4029651"/>
            <a:ext cx="848269" cy="842954"/>
            <a:chOff x="526756" y="2434673"/>
            <a:chExt cx="1236731" cy="117565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69818FB-9F27-E4D0-3610-6C29ABD5840A}"/>
                </a:ext>
              </a:extLst>
            </p:cNvPr>
            <p:cNvSpPr/>
            <p:nvPr/>
          </p:nvSpPr>
          <p:spPr>
            <a:xfrm>
              <a:off x="526757" y="2434673"/>
              <a:ext cx="1236730" cy="11756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9BF5175-CD68-C283-9EB3-C02F74864A31}"/>
                </a:ext>
              </a:extLst>
            </p:cNvPr>
            <p:cNvSpPr/>
            <p:nvPr/>
          </p:nvSpPr>
          <p:spPr>
            <a:xfrm>
              <a:off x="526756" y="2434673"/>
              <a:ext cx="1236730" cy="4770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E110D97-B5D7-FB99-8B12-D28E6BBA09AC}"/>
              </a:ext>
            </a:extLst>
          </p:cNvPr>
          <p:cNvGrpSpPr/>
          <p:nvPr/>
        </p:nvGrpSpPr>
        <p:grpSpPr>
          <a:xfrm>
            <a:off x="9900596" y="5742080"/>
            <a:ext cx="848269" cy="842954"/>
            <a:chOff x="526756" y="2434673"/>
            <a:chExt cx="1236731" cy="117565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E353A70-86F8-3A59-F3A0-673D32C904F2}"/>
                </a:ext>
              </a:extLst>
            </p:cNvPr>
            <p:cNvSpPr/>
            <p:nvPr/>
          </p:nvSpPr>
          <p:spPr>
            <a:xfrm>
              <a:off x="526757" y="2434673"/>
              <a:ext cx="1236730" cy="11756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BD304BC-BB75-3BDD-4285-10C24D4E535B}"/>
                </a:ext>
              </a:extLst>
            </p:cNvPr>
            <p:cNvSpPr/>
            <p:nvPr/>
          </p:nvSpPr>
          <p:spPr>
            <a:xfrm>
              <a:off x="526756" y="2434673"/>
              <a:ext cx="1236730" cy="4770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AB06949-45B6-B6F3-3A6B-D551C1D7F364}"/>
              </a:ext>
            </a:extLst>
          </p:cNvPr>
          <p:cNvSpPr txBox="1"/>
          <p:nvPr/>
        </p:nvSpPr>
        <p:spPr>
          <a:xfrm>
            <a:off x="10142678" y="4911208"/>
            <a:ext cx="569387" cy="8215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500" dirty="0"/>
              <a:t>. . .</a:t>
            </a:r>
            <a:endParaRPr lang="ko-KR" altLang="en-US" sz="25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CC4D9D0-5DC8-E880-AA21-3AF766D9E75B}"/>
              </a:ext>
            </a:extLst>
          </p:cNvPr>
          <p:cNvCxnSpPr>
            <a:stCxn id="74" idx="1"/>
            <a:endCxn id="39" idx="3"/>
          </p:cNvCxnSpPr>
          <p:nvPr/>
        </p:nvCxnSpPr>
        <p:spPr>
          <a:xfrm flipH="1">
            <a:off x="8881434" y="4451128"/>
            <a:ext cx="1019163" cy="87995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4AEFF8A-D96A-D55A-A414-C38BD001DB63}"/>
              </a:ext>
            </a:extLst>
          </p:cNvPr>
          <p:cNvCxnSpPr>
            <a:cxnSpLocks/>
            <a:stCxn id="77" idx="1"/>
            <a:endCxn id="39" idx="3"/>
          </p:cNvCxnSpPr>
          <p:nvPr/>
        </p:nvCxnSpPr>
        <p:spPr>
          <a:xfrm flipH="1" flipV="1">
            <a:off x="8881434" y="5331079"/>
            <a:ext cx="1019163" cy="83247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FE7256A-D87D-3630-D530-80BA01A24C15}"/>
              </a:ext>
            </a:extLst>
          </p:cNvPr>
          <p:cNvSpPr/>
          <p:nvPr/>
        </p:nvSpPr>
        <p:spPr>
          <a:xfrm>
            <a:off x="979714" y="2183363"/>
            <a:ext cx="4795935" cy="45253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601CA09-F3C6-44AD-A9E6-4031D353F2AD}"/>
              </a:ext>
            </a:extLst>
          </p:cNvPr>
          <p:cNvSpPr/>
          <p:nvPr/>
        </p:nvSpPr>
        <p:spPr>
          <a:xfrm>
            <a:off x="6805126" y="2189506"/>
            <a:ext cx="4795935" cy="45253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3C473E-6037-071A-0971-0EDFBF061A23}"/>
              </a:ext>
            </a:extLst>
          </p:cNvPr>
          <p:cNvSpPr/>
          <p:nvPr/>
        </p:nvSpPr>
        <p:spPr>
          <a:xfrm>
            <a:off x="6805126" y="2183364"/>
            <a:ext cx="4795935" cy="16775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7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924</Words>
  <Application>Microsoft Office PowerPoint</Application>
  <PresentationFormat>와이드스크린</PresentationFormat>
  <Paragraphs>245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HY궁서B</vt:lpstr>
      <vt:lpstr>맑은 고딕</vt:lpstr>
      <vt:lpstr>Arial</vt:lpstr>
      <vt:lpstr>Office 테마</vt:lpstr>
      <vt:lpstr>AnimalPark &lt;the 동물 사냥꾼&gt;</vt:lpstr>
      <vt:lpstr>PowerPoint 프레젠테이션</vt:lpstr>
      <vt:lpstr>AnimalPark &lt;the 동물 사냥꾼&gt;</vt:lpstr>
      <vt:lpstr>AnimalPark &lt;the 동물 사냥꾼&gt;</vt:lpstr>
      <vt:lpstr>AnimalPark &lt;the 동물 사냥꾼&gt;</vt:lpstr>
      <vt:lpstr>AnimalPark &lt;the 동물 사냥꾼&gt;</vt:lpstr>
      <vt:lpstr>AnimalPark &lt;the 동물 사냥꾼&gt;</vt:lpstr>
      <vt:lpstr>AnimalPark &lt;the 동물 사냥꾼&gt;</vt:lpstr>
      <vt:lpstr>AnimalPark &lt;the 동물 사냥꾼&gt;</vt:lpstr>
      <vt:lpstr>AnimalPark &lt;the 동물 사냥꾼&gt;</vt:lpstr>
      <vt:lpstr>AnimalPark &lt;the 동물 사냥꾼&gt;</vt:lpstr>
      <vt:lpstr>AnimalPark &lt;the 동물 사냥꾼&gt;</vt:lpstr>
      <vt:lpstr>AnimalPark &lt;the 동물 사냥꾼&gt;</vt:lpstr>
      <vt:lpstr>AnimalPark &lt;the 동물 사냥꾼&gt;</vt:lpstr>
      <vt:lpstr>AnimalPark &lt;the 동물 사냥꾼&gt;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건우 배</dc:creator>
  <cp:lastModifiedBy>건우 배</cp:lastModifiedBy>
  <cp:revision>5</cp:revision>
  <dcterms:created xsi:type="dcterms:W3CDTF">2024-11-14T11:10:57Z</dcterms:created>
  <dcterms:modified xsi:type="dcterms:W3CDTF">2024-11-26T13:07:19Z</dcterms:modified>
</cp:coreProperties>
</file>