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7B3D-A0E3-43D4-B851-DAB2DE9B5445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DBD7-D352-4EE7-B920-F8A1A3C00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6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7B3D-A0E3-43D4-B851-DAB2DE9B5445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DBD7-D352-4EE7-B920-F8A1A3C00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7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7B3D-A0E3-43D4-B851-DAB2DE9B5445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DBD7-D352-4EE7-B920-F8A1A3C00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31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7B3D-A0E3-43D4-B851-DAB2DE9B5445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DBD7-D352-4EE7-B920-F8A1A3C00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95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7B3D-A0E3-43D4-B851-DAB2DE9B5445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DBD7-D352-4EE7-B920-F8A1A3C00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76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7B3D-A0E3-43D4-B851-DAB2DE9B5445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DBD7-D352-4EE7-B920-F8A1A3C00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36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7B3D-A0E3-43D4-B851-DAB2DE9B5445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DBD7-D352-4EE7-B920-F8A1A3C00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8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7B3D-A0E3-43D4-B851-DAB2DE9B5445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DBD7-D352-4EE7-B920-F8A1A3C00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7B3D-A0E3-43D4-B851-DAB2DE9B5445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DBD7-D352-4EE7-B920-F8A1A3C00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07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7B3D-A0E3-43D4-B851-DAB2DE9B5445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DBD7-D352-4EE7-B920-F8A1A3C00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77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37B3D-A0E3-43D4-B851-DAB2DE9B5445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1DBD7-D352-4EE7-B920-F8A1A3C00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01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37B3D-A0E3-43D4-B851-DAB2DE9B5445}" type="datetimeFigureOut">
              <a:rPr lang="ko-KR" altLang="en-US" smtClean="0"/>
              <a:t>2018-03-05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1DBD7-D352-4EE7-B920-F8A1A3C00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4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312377" y="2382716"/>
            <a:ext cx="1696916" cy="82647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동사</a:t>
            </a:r>
            <a:endParaRPr lang="ko-KR" altLang="en-US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화살표 연결선 6"/>
          <p:cNvCxnSpPr>
            <a:stCxn id="4" idx="3"/>
            <a:endCxn id="12" idx="1"/>
          </p:cNvCxnSpPr>
          <p:nvPr/>
        </p:nvCxnSpPr>
        <p:spPr>
          <a:xfrm flipV="1">
            <a:off x="4009293" y="2294792"/>
            <a:ext cx="848458" cy="50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3"/>
            <a:endCxn id="15" idx="1"/>
          </p:cNvCxnSpPr>
          <p:nvPr/>
        </p:nvCxnSpPr>
        <p:spPr>
          <a:xfrm>
            <a:off x="4009293" y="2795955"/>
            <a:ext cx="848458" cy="50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857751" y="1881553"/>
            <a:ext cx="1696916" cy="82647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동명사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목적어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57751" y="2883878"/>
            <a:ext cx="1696916" cy="82647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부정사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목적어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69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배달의민족 도현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Karl</dc:creator>
  <cp:lastModifiedBy>Karl</cp:lastModifiedBy>
  <cp:revision>2</cp:revision>
  <dcterms:created xsi:type="dcterms:W3CDTF">2018-03-05T11:04:51Z</dcterms:created>
  <dcterms:modified xsi:type="dcterms:W3CDTF">2018-03-05T11:10:28Z</dcterms:modified>
</cp:coreProperties>
</file>