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897C-E36D-1C9D-0132-0B5FA215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0011C-EE96-396E-6B61-28BFE2F7E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06B25-2720-E422-2ADB-0C70FA0C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0BC3-F789-4159-984E-64DF6868388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0B269-4FB1-5127-EAEC-A8A08D00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A2F19-4DDB-FF3B-731A-1B66112B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1C4A-5502-43C6-AA0E-22CABD01F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1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0A76F-2EBA-5056-C2FF-21AEA20D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D3167-7138-A242-148A-60A740A7B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61756-2F9E-DFAF-F7D2-BDCFFA169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0BC3-F789-4159-984E-64DF6868388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5117E-8515-3299-0F86-58ECD5FE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111EB-043E-4F4E-64BB-55A123BA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1C4A-5502-43C6-AA0E-22CABD01F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C748D5-8025-1D7A-17AB-5359807A1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F52E2-7EC2-5F1E-59BA-A83863DA5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9F690-6433-239B-0156-35967CBC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0BC3-F789-4159-984E-64DF6868388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E30DD-8023-5FAF-556F-2FB518D4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447DD-29EC-AC7E-421B-345FA4A9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1C4A-5502-43C6-AA0E-22CABD01F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7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5930B-D61F-4D5E-F46A-A824F17E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9D849-1B7C-09F1-63BB-276A07B89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6FEBD-1D89-D642-B035-907915CA2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0BC3-F789-4159-984E-64DF6868388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DEC08-0EC8-CEDC-A5E4-D1AEF348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3486B-179B-6A78-1166-D61A0763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1C4A-5502-43C6-AA0E-22CABD01F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6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40D22-7061-D448-A311-6AF4550D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0531D-13B7-C8A7-97D5-0A4731314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474D4-CA83-C2BC-258A-32AD77AC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0BC3-F789-4159-984E-64DF6868388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D3F4C-95F0-F07A-5A07-F2C80D82A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C50B4-5304-6D1A-3E06-5621F666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1C4A-5502-43C6-AA0E-22CABD01F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4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3ED95-E240-C986-9D1B-546163A1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2CFBD-BA47-EC6D-9E18-062515F92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E0AA1-FCAB-3498-2A6F-52937F56D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E6FD5-8082-D18F-999F-7E934AC0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0BC3-F789-4159-984E-64DF6868388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A1524-E21A-CD4D-5A70-B2DD623EE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022D5-34C2-6DCF-53CC-2379569A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1C4A-5502-43C6-AA0E-22CABD01F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0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F763-2E9F-ED1F-B9C5-C5B25516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0FE48-E0EC-606C-9D1A-EFD4D8650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7B88C-8D46-AF6B-AB2B-1683B844B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C30A6-5940-A838-B361-33474A6EE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A1AB3-E46B-E074-342A-9F73B63FA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48D71F-A305-E1E6-CF88-6FD5ADDDE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0BC3-F789-4159-984E-64DF6868388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BDB46-F535-1A03-1EC2-052B2E6E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8AF27-7E23-A02F-5302-0226EB2A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1C4A-5502-43C6-AA0E-22CABD01F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3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81DE-FB3B-B2B5-8747-6AFA0F63F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B1EB2-0A9D-873A-4F82-8DA3B90B8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0BC3-F789-4159-984E-64DF6868388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D13B5-86CF-2BAA-8673-42A7033B0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67E75-1948-4E76-663A-77C9A3B76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1C4A-5502-43C6-AA0E-22CABD01F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3923E9-03F9-F7CD-8326-8E210317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0BC3-F789-4159-984E-64DF6868388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41494-2F75-FD2C-8478-5CC37EA0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D789C-C8B6-8427-23ED-32FCA8D1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1C4A-5502-43C6-AA0E-22CABD01F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7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879E-F120-93B2-2053-253D9B0E4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A7F17-4477-F236-1290-BD561B9CB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26D66-041D-1A9F-891E-EBCBFD141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4A752-080F-9268-7CD7-188A5EBB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0BC3-F789-4159-984E-64DF6868388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45F11-B8A3-512C-C8DE-0E97FD98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2164B-925D-6211-93ED-90E23BC8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1C4A-5502-43C6-AA0E-22CABD01F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5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0156-2DC4-7131-8BD9-D5E64A140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AAAA61-0414-4D2D-FA44-1FBC4E57F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EC13B-F526-4B86-E360-566E7ADCE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42718-BF79-25F9-91F2-E72956CED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0BC3-F789-4159-984E-64DF6868388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74952-22C3-4A9E-1875-FEED023A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31199-03C1-B871-EA73-E3EF9F6B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1C4A-5502-43C6-AA0E-22CABD01F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3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51DE7-59F4-57DD-EAEC-3F9C809D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EB6E4-E328-15CA-F674-8A6FE9883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4E927-C8DF-D39E-69D7-C648547B3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10BC3-F789-4159-984E-64DF6868388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A1A70-66E7-6E43-A777-E0AA1980A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FD955-6BB1-2A38-5DB1-2C09AA49C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F1C4A-5502-43C6-AA0E-22CABD01F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3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603C-E00F-C6F7-B77A-D7B27B0C52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DAC Advertisement Campaign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D82C1-8AC7-A158-8C09-ABD130D68F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04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A5D3F80-461E-3EFA-54F3-A96EF8E7B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5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34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D2E5170-60FD-CBE1-A24B-4563D1FA1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5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4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B1A83D48-66F9-7D0E-CB85-289686580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5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1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FD1409CC-59D8-00ED-AB6C-5588FE3B7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5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8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B7BA8E89-22A5-BD9B-6ACC-2D8ADF730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5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6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37F1E737-E84F-1E77-03A3-DD3ED54F5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5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5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B743CD3D-8AFD-9535-538F-F496F74AB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5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1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ED68CE4-D736-B653-388D-72BDBB7EC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5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2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0F1FBDB0-A31B-9F99-6570-47E772B2F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5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67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A387016A-4463-50F9-CDDF-CE03A7570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5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92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6304</TotalTime>
  <Words>3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DAC Advertisement Campaign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DAC Advertisement Campaign</dc:title>
  <dc:creator>Henry Bae</dc:creator>
  <cp:lastModifiedBy>Andrew Zimmerman</cp:lastModifiedBy>
  <cp:revision>1</cp:revision>
  <dcterms:created xsi:type="dcterms:W3CDTF">2022-07-21T18:55:36Z</dcterms:created>
  <dcterms:modified xsi:type="dcterms:W3CDTF">2022-07-26T04:00:21Z</dcterms:modified>
</cp:coreProperties>
</file>