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1_A2A34E77.xml" ContentType="application/vnd.ms-powerpoint.comments+xml"/>
  <Override PartName="/ppt/notesSlides/notesSlide2.xml" ContentType="application/vnd.openxmlformats-officedocument.presentationml.notesSlide+xml"/>
  <Override PartName="/ppt/comments/modernComment_102_D67AFD94.xml" ContentType="application/vnd.ms-powerpoint.comments+xml"/>
  <Override PartName="/ppt/comments/modernComment_103_613455E.xml" ContentType="application/vnd.ms-powerpoint.comments+xml"/>
  <Override PartName="/ppt/comments/modernComment_105_EEDDCA5E.xml" ContentType="application/vnd.ms-powerpoint.comments+xml"/>
  <Override PartName="/ppt/comments/modernComment_104_99623E6D.xml" ContentType="application/vnd.ms-powerpoint.comments+xml"/>
  <Override PartName="/ppt/comments/modernComment_106_D7AE4E9A.xml" ContentType="application/vnd.ms-powerpoint.comments+xml"/>
  <Override PartName="/ppt/comments/modernComment_107_68453B82.xml" ContentType="application/vnd.ms-powerpoint.comments+xml"/>
  <Override PartName="/ppt/comments/modernComment_108_6DD84F8F.xml" ContentType="application/vnd.ms-powerpoint.comments+xml"/>
  <Override PartName="/ppt/notesSlides/notesSlide3.xml" ContentType="application/vnd.openxmlformats-officedocument.presentationml.notesSlide+xml"/>
  <Override PartName="/ppt/comments/modernComment_10C_467AB16C.xml" ContentType="application/vnd.ms-powerpoint.comments+xml"/>
  <Override PartName="/ppt/comments/modernComment_10D_279A0731.xml" ContentType="application/vnd.ms-powerpoint.comments+xml"/>
  <Override PartName="/ppt/comments/modernComment_10B_6768BE59.xml" ContentType="application/vnd.ms-powerpoint.comments+xml"/>
  <Override PartName="/ppt/comments/modernComment_109_B49F3D53.xml" ContentType="application/vnd.ms-powerpoint.comments+xml"/>
  <Override PartName="/ppt/comments/modernComment_10A_739FAA4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8" r:id="rId11"/>
    <p:sldId id="269" r:id="rId12"/>
    <p:sldId id="267" r:id="rId13"/>
    <p:sldId id="265" r:id="rId14"/>
    <p:sldId id="266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F52585-BFA2-2548-0476-D1C137EB3B72}" name="Bae, Henry Schweitzer" initials="BHS" userId="S::henrybae@college.harvard.edu::8aae1396-fc2c-4df7-9bd5-ce53399288e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94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modernComment_101_A2A34E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082639E-9A14-6F4E-A40A-2EFBE321888D}" authorId="{34F52585-BFA2-2548-0476-D1C137EB3B72}" created="2022-07-26T04:44:52.831">
    <pc:sldMkLst xmlns:pc="http://schemas.microsoft.com/office/powerpoint/2013/main/command">
      <pc:docMk/>
      <pc:sldMk cId="2728611447" sldId="257"/>
    </pc:sldMkLst>
    <p188:txBody>
      <a:bodyPr/>
      <a:lstStyle/>
      <a:p>
        <a:r>
          <a:rPr lang="en-US"/>
          <a:t>Baseline Noise Measurement Plot, 0-100kHz, Not Buffered
</a:t>
        </a:r>
      </a:p>
    </p188:txBody>
  </p188:cm>
</p188:cmLst>
</file>

<file path=ppt/comments/modernComment_102_D67AFD9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C7D646D-26AF-9C4B-8DCB-EC473410ACB5}" authorId="{34F52585-BFA2-2548-0476-D1C137EB3B72}" created="2022-07-26T04:45:00.929">
    <pc:sldMkLst xmlns:pc="http://schemas.microsoft.com/office/powerpoint/2013/main/command">
      <pc:docMk/>
      <pc:sldMk cId="3598384532" sldId="258"/>
    </pc:sldMkLst>
    <p188:txBody>
      <a:bodyPr/>
      <a:lstStyle/>
      <a:p>
        <a:r>
          <a:rPr lang="en-US"/>
          <a:t>Baseline Noise Measurement Plot, 0-195Hz, Not Buffered (Replace it with better one?)
</a:t>
        </a:r>
      </a:p>
    </p188:txBody>
  </p188:cm>
</p188:cmLst>
</file>

<file path=ppt/comments/modernComment_103_613455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669E8F4-A6A4-7943-B2FA-6D83CDC9772F}" authorId="{34F52585-BFA2-2548-0476-D1C137EB3B72}" created="2022-07-26T04:44:44.230">
    <pc:sldMkLst xmlns:pc="http://schemas.microsoft.com/office/powerpoint/2013/main/command">
      <pc:docMk/>
      <pc:sldMk cId="101926238" sldId="259"/>
    </pc:sldMkLst>
    <p188:txBody>
      <a:bodyPr/>
      <a:lstStyle/>
      <a:p>
        <a:r>
          <a:rPr lang="en-US"/>
          <a:t>Purpose: To show that the Keithley is not great at 0-100kHz</a:t>
        </a:r>
      </a:p>
    </p188:txBody>
  </p188:cm>
</p188:cmLst>
</file>

<file path=ppt/comments/modernComment_104_99623E6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5A3B0A6-A9D8-CB40-A2E5-F13468F27D50}" authorId="{34F52585-BFA2-2548-0476-D1C137EB3B72}" created="2022-07-26T04:43:55.838">
    <pc:sldMkLst xmlns:pc="http://schemas.microsoft.com/office/powerpoint/2013/main/command">
      <pc:docMk/>
      <pc:sldMk cId="2573352557" sldId="260"/>
    </pc:sldMkLst>
    <p188:txBody>
      <a:bodyPr/>
      <a:lstStyle/>
      <a:p>
        <a:r>
          <a:rPr lang="en-US"/>
          <a:t>Purpose: To show that the Keithley is not great at 0-195Hz</a:t>
        </a:r>
      </a:p>
    </p188:txBody>
  </p188:cm>
</p188:cmLst>
</file>

<file path=ppt/comments/modernComment_105_EEDDCA5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3AB8A7C-3893-2A42-AFAA-3DF5C222B3F2}" authorId="{34F52585-BFA2-2548-0476-D1C137EB3B72}" created="2022-07-26T04:43:22.851">
    <pc:sldMkLst xmlns:pc="http://schemas.microsoft.com/office/powerpoint/2013/main/command">
      <pc:docMk/>
      <pc:sldMk cId="4007512670" sldId="261"/>
    </pc:sldMkLst>
    <p188:txBody>
      <a:bodyPr/>
      <a:lstStyle/>
      <a:p>
        <a:r>
          <a:rPr lang="en-US"/>
          <a:t>Log plot of the last one to see it clearly (and not be too dramatic)</a:t>
        </a:r>
      </a:p>
    </p188:txBody>
  </p188:cm>
</p188:cmLst>
</file>

<file path=ppt/comments/modernComment_106_D7AE4E9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BFDEDB9-6C27-764C-B96E-CBE75BA9B7A1}" authorId="{34F52585-BFA2-2548-0476-D1C137EB3B72}" created="2022-07-26T04:43:09.523">
    <pc:sldMkLst xmlns:pc="http://schemas.microsoft.com/office/powerpoint/2013/main/command">
      <pc:docMk/>
      <pc:sldMk cId="3618524826" sldId="262"/>
    </pc:sldMkLst>
    <p188:replyLst>
      <p188:reply id="{9495BB7C-7C7B-6A49-A47C-FD35477A0577}" authorId="{34F52585-BFA2-2548-0476-D1C137EB3B72}" created="2022-07-26T04:44:10.127">
        <p188:txBody>
          <a:bodyPr/>
          <a:lstStyle/>
          <a:p>
            <a:r>
              <a:rPr lang="en-US"/>
              <a:t>Also to show the spikes at 60 Hz Multiples</a:t>
            </a:r>
          </a:p>
        </p188:txBody>
      </p188:reply>
    </p188:replyLst>
    <p188:txBody>
      <a:bodyPr/>
      <a:lstStyle/>
      <a:p>
        <a:r>
          <a:rPr lang="en-US"/>
          <a:t>Purpose: To show that the Keithley is not great, and to show all 3 clearly with a log plot</a:t>
        </a:r>
      </a:p>
    </p188:txBody>
  </p188:cm>
</p188:cmLst>
</file>

<file path=ppt/comments/modernComment_107_68453B8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41A8CCB-13DE-CC48-B94F-2A499215510B}" authorId="{34F52585-BFA2-2548-0476-D1C137EB3B72}" created="2022-07-26T04:42:41.019">
    <pc:sldMkLst xmlns:pc="http://schemas.microsoft.com/office/powerpoint/2013/main/command">
      <pc:docMk/>
      <pc:sldMk cId="1749367682" sldId="263"/>
    </pc:sldMkLst>
    <p188:txBody>
      <a:bodyPr/>
      <a:lstStyle/>
      <a:p>
        <a:r>
          <a:rPr lang="en-US"/>
          <a:t>Purpose: To compare Yoko and DAC from 0-100kHz</a:t>
        </a:r>
      </a:p>
    </p188:txBody>
  </p188:cm>
</p188:cmLst>
</file>

<file path=ppt/comments/modernComment_108_6DD84F8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CF7DB52-4C66-F247-9345-E8CC029F7F4D}" authorId="{34F52585-BFA2-2548-0476-D1C137EB3B72}" created="2022-07-26T04:42:27.708">
    <pc:sldMkLst xmlns:pc="http://schemas.microsoft.com/office/powerpoint/2013/main/command">
      <pc:docMk/>
      <pc:sldMk cId="1842892687" sldId="264"/>
    </pc:sldMkLst>
    <p188:txBody>
      <a:bodyPr/>
      <a:lstStyle/>
      <a:p>
        <a:r>
          <a:rPr lang="en-US"/>
          <a:t>Purpose: To compare Yoko and DAC from 0-195Hz</a:t>
        </a:r>
      </a:p>
    </p188:txBody>
  </p188:cm>
</p188:cmLst>
</file>

<file path=ppt/comments/modernComment_109_B49F3D5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A32889E-5F99-8E41-AE4C-1FB09950E9F9}" authorId="{34F52585-BFA2-2548-0476-D1C137EB3B72}" created="2022-07-26T04:41:56.172">
    <pc:sldMkLst xmlns:pc="http://schemas.microsoft.com/office/powerpoint/2013/main/command">
      <pc:docMk/>
      <pc:sldMk cId="3030334803" sldId="265"/>
    </pc:sldMkLst>
    <p188:txBody>
      <a:bodyPr/>
      <a:lstStyle/>
      <a:p>
        <a:r>
          <a:rPr lang="en-US"/>
          <a:t>Purpose: To show that the average noise increases linearly for 0-100kHz</a:t>
        </a:r>
      </a:p>
    </p188:txBody>
  </p188:cm>
</p188:cmLst>
</file>

<file path=ppt/comments/modernComment_10A_739FAA4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5647612-B75C-5541-8219-A6FE02BB14D6}" authorId="{34F52585-BFA2-2548-0476-D1C137EB3B72}" created="2022-07-26T04:42:08.264">
    <pc:sldMkLst xmlns:pc="http://schemas.microsoft.com/office/powerpoint/2013/main/command">
      <pc:docMk/>
      <pc:sldMk cId="1939843648" sldId="266"/>
    </pc:sldMkLst>
    <p188:txBody>
      <a:bodyPr/>
      <a:lstStyle/>
      <a:p>
        <a:r>
          <a:rPr lang="en-US"/>
          <a:t>Purpose: To show that the average noise increases linearly for 0-195Hz</a:t>
        </a:r>
      </a:p>
    </p188:txBody>
  </p188:cm>
</p188:cmLst>
</file>

<file path=ppt/comments/modernComment_10B_6768BE5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423CEFE-5E2E-2745-89B1-8C13508CAC5B}" authorId="{34F52585-BFA2-2548-0476-D1C137EB3B72}" created="2022-07-26T04:41:30.400">
    <pc:sldMkLst xmlns:pc="http://schemas.microsoft.com/office/powerpoint/2013/main/command">
      <pc:docMk/>
      <pc:sldMk cId="1734917721" sldId="267"/>
    </pc:sldMkLst>
    <p188:txBody>
      <a:bodyPr/>
      <a:lstStyle/>
      <a:p>
        <a:r>
          <a:rPr lang="en-US"/>
          <a:t>Purpose: to show that the peaks at specific frequencies go away with a unity gain op-amp (Buffered output)</a:t>
        </a:r>
      </a:p>
    </p188:txBody>
  </p188:cm>
</p188:cmLst>
</file>

<file path=ppt/comments/modernComment_10C_467AB16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14381D5-5984-784F-8ED4-2F52AE5990E2}" authorId="{34F52585-BFA2-2548-0476-D1C137EB3B72}" created="2022-07-26T04:40:52.992">
    <pc:sldMkLst xmlns:pc="http://schemas.microsoft.com/office/powerpoint/2013/main/command">
      <pc:docMk/>
      <pc:sldMk cId="1182445932" sldId="268"/>
    </pc:sldMkLst>
    <p188:txBody>
      <a:bodyPr/>
      <a:lstStyle/>
      <a:p>
        <a:r>
          <a:rPr lang="en-US"/>
          <a:t>Purpose: To show the increasing noise as |V| increases
</a:t>
        </a:r>
      </a:p>
    </p188:txBody>
  </p188:cm>
</p188:cmLst>
</file>

<file path=ppt/comments/modernComment_10D_279A073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D780A99-FB4C-6B48-A398-45DABD3496A5}" authorId="{34F52585-BFA2-2548-0476-D1C137EB3B72}" created="2022-07-26T04:41:06.699">
    <pc:sldMkLst xmlns:pc="http://schemas.microsoft.com/office/powerpoint/2013/main/command">
      <pc:docMk/>
      <pc:sldMk cId="664405809" sldId="269"/>
    </pc:sldMkLst>
    <p188:txBody>
      <a:bodyPr/>
      <a:lstStyle/>
      <a:p>
        <a:r>
          <a:rPr lang="en-US"/>
          <a:t>Purpose: to show that these peaks are in specific frequencies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DD584-1A2D-2C47-B963-7113CB684EC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D240D-0821-1E42-B610-C29E3F13B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8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D240D-0821-1E42-B610-C29E3F13B5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91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D240D-0821-1E42-B610-C29E3F13B5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37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D240D-0821-1E42-B610-C29E3F13B5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6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897C-E36D-1C9D-0132-0B5FA215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0011C-EE96-396E-6B61-28BFE2F7E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06B25-2720-E422-2ADB-0C70FA0C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BC3-F789-4159-984E-64DF6868388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0B269-4FB1-5127-EAEC-A8A08D00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A2F19-4DDB-FF3B-731A-1B66112B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A76F-2EBA-5056-C2FF-21AEA20D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D3167-7138-A242-148A-60A740A7B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61756-2F9E-DFAF-F7D2-BDCFFA16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BC3-F789-4159-984E-64DF6868388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5117E-8515-3299-0F86-58ECD5FE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111EB-043E-4F4E-64BB-55A123BA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748D5-8025-1D7A-17AB-5359807A1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F52E2-7EC2-5F1E-59BA-A83863DA5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9F690-6433-239B-0156-35967CBC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BC3-F789-4159-984E-64DF6868388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E30DD-8023-5FAF-556F-2FB518D4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447DD-29EC-AC7E-421B-345FA4A9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930B-D61F-4D5E-F46A-A824F17E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9D849-1B7C-09F1-63BB-276A07B89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6FEBD-1D89-D642-B035-907915CA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BC3-F789-4159-984E-64DF6868388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DEC08-0EC8-CEDC-A5E4-D1AEF348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3486B-179B-6A78-1166-D61A0763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6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0D22-7061-D448-A311-6AF4550D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0531D-13B7-C8A7-97D5-0A4731314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474D4-CA83-C2BC-258A-32AD77AC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BC3-F789-4159-984E-64DF6868388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D3F4C-95F0-F07A-5A07-F2C80D82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C50B4-5304-6D1A-3E06-5621F666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4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ED95-E240-C986-9D1B-546163A1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2CFBD-BA47-EC6D-9E18-062515F92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E0AA1-FCAB-3498-2A6F-52937F56D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E6FD5-8082-D18F-999F-7E934AC0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BC3-F789-4159-984E-64DF6868388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A1524-E21A-CD4D-5A70-B2DD623E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022D5-34C2-6DCF-53CC-2379569A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0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F763-2E9F-ED1F-B9C5-C5B25516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0FE48-E0EC-606C-9D1A-EFD4D8650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7B88C-8D46-AF6B-AB2B-1683B844B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C30A6-5940-A838-B361-33474A6EE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A1AB3-E46B-E074-342A-9F73B63FA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8D71F-A305-E1E6-CF88-6FD5ADDD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BC3-F789-4159-984E-64DF6868388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BDB46-F535-1A03-1EC2-052B2E6E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8AF27-7E23-A02F-5302-0226EB2A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3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81DE-FB3B-B2B5-8747-6AFA0F63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B1EB2-0A9D-873A-4F82-8DA3B90B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BC3-F789-4159-984E-64DF6868388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D13B5-86CF-2BAA-8673-42A7033B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67E75-1948-4E76-663A-77C9A3B7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3923E9-03F9-F7CD-8326-8E210317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BC3-F789-4159-984E-64DF6868388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41494-2F75-FD2C-8478-5CC37EA0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D789C-C8B6-8427-23ED-32FCA8D1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7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879E-F120-93B2-2053-253D9B0E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A7F17-4477-F236-1290-BD561B9CB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26D66-041D-1A9F-891E-EBCBFD141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4A752-080F-9268-7CD7-188A5EBB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BC3-F789-4159-984E-64DF6868388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45F11-B8A3-512C-C8DE-0E97FD98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2164B-925D-6211-93ED-90E23BC8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5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0156-2DC4-7131-8BD9-D5E64A14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AAAA61-0414-4D2D-FA44-1FBC4E57F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EC13B-F526-4B86-E360-566E7ADCE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42718-BF79-25F9-91F2-E72956CE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0BC3-F789-4159-984E-64DF6868388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74952-22C3-4A9E-1875-FEED023A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31199-03C1-B871-EA73-E3EF9F6B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3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51DE7-59F4-57DD-EAEC-3F9C809D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EB6E4-E328-15CA-F674-8A6FE9883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4E927-C8DF-D39E-69D7-C648547B3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0BC3-F789-4159-984E-64DF68683882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A1A70-66E7-6E43-A777-E0AA1980A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D955-6BB1-2A38-5DB1-2C09AA49C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F1C4A-5502-43C6-AA0E-22CABD01F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3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C_467AB16C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10D_279A073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10B_6768BE5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109_B49F3D5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8/10/relationships/comments" Target="../comments/modernComment_10A_739FAA4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A2A34E7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D67AFD9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3_613455E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05_EEDDCA5E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04_99623E6D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6_D7AE4E9A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7_68453B8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08_6DD84F8F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603C-E00F-C6F7-B77A-D7B27B0C5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DAC Advertisement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D82C1-8AC7-A158-8C09-ABD130D68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04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9122D95B-9D67-3B8C-3DE0-58667C7F3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4593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C9FF82C6-9737-923B-DE7B-6C8157AE1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0580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D39CF8E-F938-3A13-A64F-6174F03A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1772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C768F2E-346A-448D-9D93-DBDED2805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3480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B15CDBC-DC91-3FDB-5533-15BB5B03C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4364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374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3B721A7C-EBD5-C59A-9C40-0A8E07945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2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E8BBA182-3DD4-6B31-EBE4-9063335A1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3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B1A83D48-66F9-7D0E-CB85-289686580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1144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D1409CC-59D8-00ED-AB6C-5588FE3B7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8453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B7BA8E89-22A5-BD9B-6ACC-2D8ADF730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62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B743CD3D-8AFD-9535-538F-F496F74AB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1267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37F1E737-E84F-1E77-03A3-DD3ED54F5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5255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ED68CE4-D736-B653-388D-72BDBB7EC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2482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0F1FBDB0-A31B-9F99-6570-47E772B2F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676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387016A-4463-50F9-CDDF-CE03A7570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9268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6417</TotalTime>
  <Words>6</Words>
  <Application>Microsoft Office PowerPoint</Application>
  <PresentationFormat>Widescreen</PresentationFormat>
  <Paragraphs>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DAC Advertisement Campaign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 Advertisement Campaign</dc:title>
  <dc:creator>Henry Bae</dc:creator>
  <cp:lastModifiedBy>Andrew Zimmerman</cp:lastModifiedBy>
  <cp:revision>5</cp:revision>
  <dcterms:created xsi:type="dcterms:W3CDTF">2022-07-21T18:55:36Z</dcterms:created>
  <dcterms:modified xsi:type="dcterms:W3CDTF">2022-07-27T16:49:57Z</dcterms:modified>
</cp:coreProperties>
</file>