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6"/>
  </p:notesMasterIdLst>
  <p:sldIdLst>
    <p:sldId id="697" r:id="rId2"/>
    <p:sldId id="809" r:id="rId3"/>
    <p:sldId id="810" r:id="rId4"/>
    <p:sldId id="811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93A3A"/>
    <a:srgbClr val="CC3300"/>
    <a:srgbClr val="EE7D16"/>
    <a:srgbClr val="00B050"/>
    <a:srgbClr val="AC8300"/>
    <a:srgbClr val="8D54DA"/>
    <a:srgbClr val="993366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CAEC-061D-4AE4-856C-BE725946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14B09-29C2-4376-9F3F-D250190B3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9BCBA-E9CE-496E-890F-E2B21486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A79C-A209-4DFF-8FA2-B4DF385D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8618F-B907-4BC1-B2C4-A3D18842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188AD-631F-4026-A64F-5F7F31D6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416BD-F080-4DF7-8708-E00E66E6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61EA8-E992-4E96-AA38-3503CD72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6ACBD-C23E-4A56-B019-AC9D101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0124E-54A5-4573-8D77-4B3F6DB5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FF6D7-0EEB-4689-A253-70E1B16F2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8C9A8-8CAC-4551-B666-A6F6EB3B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582DD-1EF3-4878-9084-4A374205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0F701-0400-4319-ADDE-0A9F099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E09B4-F46D-456D-AD89-7C463E0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89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15AD-9011-48B0-87E8-E114EC99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C4DBE-7002-4A7C-84AE-8E713626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29150-CD8A-4621-8A89-0D0EB88D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8F5A2-939D-420B-98D4-955CB164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169F4-AB57-4C88-86D5-415E470E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CA86C-A145-4131-8A04-9B0E947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B3DC3-68CE-4832-9B77-2C357FAD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EE66A-9D9A-4C8F-8351-E7B47CBC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70738-BFE9-4211-8F83-D0CA8FE8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5FF0D-D003-4223-8F58-11AFEF10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06A7-2BC4-4A77-B2E2-C398597A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A986-735B-4925-A2F0-E5958C375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BC12-C25D-482A-B8DE-C1DD3F00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89506-7390-4BDA-BED6-20E921BC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A496-9AE6-49D7-930F-91FEE2E6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6662B-5C6A-4699-9FA1-4179D0B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CC07-60A5-4C11-B759-3598FCC4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8446E-9D35-43F4-A4D8-20A96F60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141A1-C2E3-4A57-86F3-AE0AA44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5E31A-DB92-4CC9-A0CA-B4F3096F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E726B-E264-4F07-8659-10F415F77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A113D4-04E9-40DE-82E9-F06E3B1A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F026F-2FDE-4ECD-A3EB-8AA7FC7C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31072-7DC6-41BE-AB68-272E4E43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5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0A61-3592-4794-A778-F99CBDD5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B7391-B900-4F16-8A61-7400CE8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90377-1EF4-4662-A33A-78F8FA7B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B233E-6DB1-4ACD-A276-F494695A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14B5C9-A1D8-47CE-98FD-AE47CF2F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91767-FE6E-423E-B7E5-5C22E061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60BCB-DA74-4548-AD2C-82CC49E6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74E7B-53C5-458C-9986-0F01AAB6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C165-21E9-478C-A1FB-AEC6C3D7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A8401-3639-421B-9B03-1489E04F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6C853-A10D-4A80-A925-7ED3C95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82214-E29A-4D18-BCA6-87BAE869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31A1D-B54C-40B4-AEDB-28C2E6F7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8D00-B18A-4EB1-9E4D-AA6F2E07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BC899-8A28-45A0-9D60-366F54DF2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1C8C4-9EDA-4613-85F9-F104E7E4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58617-19ED-4E00-AF30-91505D10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0FB14-6A92-4581-9AF3-F13EC890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31C6A-ECFA-4C25-87F1-7D8C8E8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7BDC2A-9A4F-421E-A621-17A01DC9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DD917-F40A-4A66-9789-106228FA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DB752-A8B8-40DA-B48D-0E6F0C9C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B504A-C3CA-4439-AD55-E33DFE4F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834A-60AD-4342-876E-53921EF7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6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11-1 (5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MOONS </a:t>
            </a:r>
            <a:r>
              <a:rPr lang="ko-KR" altLang="en-US" dirty="0"/>
              <a:t>데이터 셋에서 다음 방법으로 분류를 해보세요</a:t>
            </a:r>
            <a:r>
              <a:rPr lang="en-US" altLang="ko-KR" dirty="0"/>
              <a:t>.</a:t>
            </a:r>
          </a:p>
          <a:p>
            <a:pPr marL="571500" indent="-571500">
              <a:buAutoNum type="romanLcParenBoth"/>
            </a:pPr>
            <a:r>
              <a:rPr lang="en-US" altLang="ko-KR" dirty="0"/>
              <a:t>RBF </a:t>
            </a:r>
            <a:r>
              <a:rPr lang="ko-KR" altLang="en-US" dirty="0"/>
              <a:t>커널을 이용하고 </a:t>
            </a:r>
            <a:r>
              <a:rPr lang="en-US" altLang="ko-KR" dirty="0"/>
              <a:t>gamma =5 , C= 0.1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571500" indent="-571500">
              <a:buAutoNum type="romanLcParenBoth"/>
            </a:pPr>
            <a:r>
              <a:rPr lang="en-US" altLang="ko-KR" dirty="0"/>
              <a:t>RBF </a:t>
            </a:r>
            <a:r>
              <a:rPr lang="ko-KR" altLang="en-US" dirty="0"/>
              <a:t>커널을 이용하고 </a:t>
            </a:r>
            <a:r>
              <a:rPr lang="en-US" altLang="ko-KR" dirty="0"/>
              <a:t>gamma=0.5, C=0.1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571500" indent="-571500">
              <a:buAutoNum type="romanLcParenBoth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샘플</a:t>
            </a:r>
            <a:r>
              <a:rPr lang="en-US" altLang="ko-KR" dirty="0"/>
              <a:t> </a:t>
            </a:r>
            <a:r>
              <a:rPr lang="ko-KR" altLang="en-US" dirty="0"/>
              <a:t>숫자나 노이즈는 자신이 적당히 정해보세요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5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11-2(5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iris </a:t>
            </a:r>
            <a:r>
              <a:rPr lang="ko-KR" altLang="en-US" dirty="0"/>
              <a:t>데이터 셋에서 다음과 같은 </a:t>
            </a:r>
            <a:r>
              <a:rPr lang="en-US" altLang="ko-KR" dirty="0"/>
              <a:t>SVM </a:t>
            </a:r>
            <a:r>
              <a:rPr lang="ko-KR" altLang="en-US"/>
              <a:t>분류기로 교차검증 스코어를 출력해 보세요</a:t>
            </a:r>
            <a:r>
              <a:rPr lang="en-US" altLang="ko-KR"/>
              <a:t>. </a:t>
            </a:r>
            <a:r>
              <a:rPr lang="en-US" altLang="ko-KR" dirty="0"/>
              <a:t>(Cross Validation </a:t>
            </a:r>
            <a:r>
              <a:rPr lang="ko-KR" altLang="en-US" dirty="0"/>
              <a:t>사용하고 </a:t>
            </a:r>
            <a:r>
              <a:rPr lang="en-US" altLang="ko-KR" dirty="0"/>
              <a:t>petal length</a:t>
            </a:r>
            <a:r>
              <a:rPr lang="ko-KR" altLang="en-US" dirty="0"/>
              <a:t>와 </a:t>
            </a:r>
            <a:r>
              <a:rPr lang="en-US" altLang="ko-KR" dirty="0"/>
              <a:t>petal width</a:t>
            </a:r>
            <a:r>
              <a:rPr lang="ko-KR" altLang="en-US" dirty="0"/>
              <a:t>만 사용</a:t>
            </a:r>
            <a:r>
              <a:rPr lang="en-US" altLang="ko-KR" dirty="0"/>
              <a:t>)</a:t>
            </a:r>
          </a:p>
          <a:p>
            <a:pPr marL="571500" indent="-571500">
              <a:buAutoNum type="romanLcParenBoth"/>
            </a:pPr>
            <a:r>
              <a:rPr lang="en-US" altLang="ko-KR" dirty="0"/>
              <a:t>RBF </a:t>
            </a:r>
            <a:r>
              <a:rPr lang="ko-KR" altLang="en-US" dirty="0"/>
              <a:t>커널을 이용하고 </a:t>
            </a:r>
            <a:r>
              <a:rPr lang="en-US" altLang="ko-KR" dirty="0"/>
              <a:t>gamma =0.7 , C= 1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571500" indent="-571500">
              <a:buAutoNum type="romanLcParenBoth"/>
            </a:pP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en-US" altLang="ko-KR" dirty="0"/>
              <a:t>kernel=‘linear’</a:t>
            </a:r>
            <a:r>
              <a:rPr lang="ko-KR" altLang="en-US" dirty="0"/>
              <a:t> 이용하고 </a:t>
            </a:r>
            <a:r>
              <a:rPr lang="en-US" altLang="ko-KR" dirty="0"/>
              <a:t> C=1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571500" indent="-571500">
              <a:buAutoNum type="romanLcParenBoth"/>
            </a:pP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en-US" altLang="ko-KR" dirty="0"/>
              <a:t>kernel=‘poly’ </a:t>
            </a:r>
            <a:r>
              <a:rPr lang="ko-KR" altLang="en-US" dirty="0"/>
              <a:t>이용하고 </a:t>
            </a:r>
            <a:r>
              <a:rPr lang="en-US" altLang="ko-KR" dirty="0"/>
              <a:t>degree=3, gamma=‘auto’, C=1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64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11-3(5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 셋에서 </a:t>
            </a:r>
            <a:r>
              <a:rPr lang="en-US" altLang="ko-KR" dirty="0"/>
              <a:t>SVC </a:t>
            </a:r>
            <a:r>
              <a:rPr lang="ko-KR" altLang="en-US" dirty="0"/>
              <a:t>를 사용하여 분류를 진행해 보세요</a:t>
            </a:r>
            <a:r>
              <a:rPr lang="en-US" altLang="ko-KR" dirty="0"/>
              <a:t>. (</a:t>
            </a:r>
            <a:r>
              <a:rPr lang="ko-KR" altLang="en-US" dirty="0"/>
              <a:t>커널과 파라미터는 각자 채택해보세요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1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11-4(5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load_breast_cancer</a:t>
            </a:r>
            <a:r>
              <a:rPr lang="en-US" altLang="ko-KR" dirty="0"/>
              <a:t>() </a:t>
            </a:r>
            <a:r>
              <a:rPr lang="ko-KR" altLang="en-US" dirty="0"/>
              <a:t>명령어로 유방암 데이터를 불러오고 </a:t>
            </a:r>
            <a:r>
              <a:rPr lang="en-US" altLang="ko-KR" dirty="0"/>
              <a:t>SVC</a:t>
            </a:r>
            <a:r>
              <a:rPr lang="ko-KR" altLang="en-US" dirty="0"/>
              <a:t>로 판별을 해보고 </a:t>
            </a:r>
            <a:r>
              <a:rPr lang="en-US" altLang="ko-KR" dirty="0"/>
              <a:t>SGD</a:t>
            </a:r>
            <a:r>
              <a:rPr lang="ko-KR" altLang="en-US" dirty="0"/>
              <a:t>로 판별한 것과 비교해 보세요</a:t>
            </a:r>
            <a:r>
              <a:rPr lang="en-US" altLang="ko-KR" dirty="0"/>
              <a:t>.(kernel</a:t>
            </a:r>
            <a:r>
              <a:rPr lang="ko-KR" altLang="en-US" dirty="0"/>
              <a:t>과 매개변수는 각자 선택해 보세요</a:t>
            </a:r>
            <a:r>
              <a:rPr lang="en-US" altLang="ko-KR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2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12017</TotalTime>
  <Words>176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형준 배</cp:lastModifiedBy>
  <cp:revision>463</cp:revision>
  <dcterms:created xsi:type="dcterms:W3CDTF">2016-07-19T11:33:55Z</dcterms:created>
  <dcterms:modified xsi:type="dcterms:W3CDTF">2021-05-16T00:02:54Z</dcterms:modified>
</cp:coreProperties>
</file>