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6"/>
  </p:notesMasterIdLst>
  <p:sldIdLst>
    <p:sldId id="262" r:id="rId2"/>
    <p:sldId id="697" r:id="rId3"/>
    <p:sldId id="830" r:id="rId4"/>
    <p:sldId id="83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B050"/>
    <a:srgbClr val="993366"/>
    <a:srgbClr val="8D54DA"/>
    <a:srgbClr val="0070C0"/>
    <a:srgbClr val="B93A3A"/>
    <a:srgbClr val="EE7D16"/>
    <a:srgbClr val="AC8300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8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8133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351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674" r:id="rId14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기초 및 머신러닝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637220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 13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Boosting(Hands-on)</a:t>
            </a:r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13-1(5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문스데이터셋</a:t>
            </a:r>
            <a:r>
              <a:rPr lang="en-US" altLang="ko-KR" dirty="0"/>
              <a:t>(</a:t>
            </a:r>
            <a:r>
              <a:rPr lang="en-US" altLang="ko-KR" dirty="0" err="1"/>
              <a:t>make_moons</a:t>
            </a:r>
            <a:r>
              <a:rPr lang="en-US" altLang="ko-KR" dirty="0"/>
              <a:t>, </a:t>
            </a:r>
            <a:r>
              <a:rPr lang="ko-KR" altLang="en-US" dirty="0" err="1"/>
              <a:t>갯수는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(</a:t>
            </a:r>
            <a:r>
              <a:rPr lang="ko-KR" altLang="en-US" dirty="0"/>
              <a:t>노이즈는 </a:t>
            </a:r>
            <a:r>
              <a:rPr lang="en-US" altLang="ko-KR" dirty="0"/>
              <a:t>0.25</a:t>
            </a:r>
            <a:r>
              <a:rPr lang="ko-KR" altLang="en-US" dirty="0"/>
              <a:t>정도</a:t>
            </a:r>
            <a:r>
              <a:rPr lang="en-US" altLang="ko-KR" dirty="0"/>
              <a:t>)  </a:t>
            </a:r>
            <a:r>
              <a:rPr lang="en-US" altLang="ko-KR" dirty="0" err="1"/>
              <a:t>AdaBoostClassifier</a:t>
            </a:r>
            <a:r>
              <a:rPr lang="ko-KR" altLang="en-US" dirty="0"/>
              <a:t>로 분류기를 만들어 보아라</a:t>
            </a:r>
            <a:r>
              <a:rPr lang="en-US" altLang="ko-KR" dirty="0"/>
              <a:t>. (decision tree classifier</a:t>
            </a:r>
            <a:r>
              <a:rPr lang="ko-KR" altLang="en-US" dirty="0"/>
              <a:t>를 연결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랜덤 포레스트 분류기를 만들고 두 개의 정확도를 비교해보아라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5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13-2(5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np.random.rand</a:t>
            </a:r>
            <a:r>
              <a:rPr lang="en-US" altLang="ko-KR" dirty="0"/>
              <a:t>(100, 1) - 0.5</a:t>
            </a:r>
          </a:p>
          <a:p>
            <a:pPr marL="0" indent="0">
              <a:buNone/>
            </a:pPr>
            <a:r>
              <a:rPr lang="en-US" altLang="ko-KR" dirty="0"/>
              <a:t>y = 4*X[:, 0]**2 + 0.05 * </a:t>
            </a:r>
            <a:r>
              <a:rPr lang="en-US" altLang="ko-KR" dirty="0" err="1"/>
              <a:t>np.random.randn</a:t>
            </a:r>
            <a:r>
              <a:rPr lang="en-US" altLang="ko-KR" dirty="0"/>
              <a:t>(100)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 데이터를 생성하고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ko-KR" altLang="en-US" dirty="0" err="1"/>
              <a:t>리그레서로</a:t>
            </a:r>
            <a:r>
              <a:rPr lang="ko-KR" altLang="en-US" dirty="0"/>
              <a:t> 회귀를 해보아라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1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13-3(5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load_digits</a:t>
            </a:r>
            <a:r>
              <a:rPr lang="ko-KR" altLang="en-US" dirty="0"/>
              <a:t>로 데이터를 불러오고 여러 종류의 분류기를 만들어보자</a:t>
            </a:r>
            <a:r>
              <a:rPr lang="en-US" altLang="ko-KR" dirty="0"/>
              <a:t>.(</a:t>
            </a:r>
            <a:r>
              <a:rPr lang="ko-KR" altLang="en-US" dirty="0"/>
              <a:t>앙상블 방법을 포함해서 여러 방법의 분류기의 정확도를 비교해 보자</a:t>
            </a:r>
            <a:r>
              <a:rPr lang="en-US" altLang="ko-KR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02742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15260</TotalTime>
  <Words>135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맑은 고딕</vt:lpstr>
      <vt:lpstr>Calibri</vt:lpstr>
      <vt:lpstr>추억</vt:lpstr>
      <vt:lpstr>파이썬 기초 및 머신러닝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530</cp:revision>
  <dcterms:created xsi:type="dcterms:W3CDTF">2016-07-19T11:33:55Z</dcterms:created>
  <dcterms:modified xsi:type="dcterms:W3CDTF">2021-05-22T06:27:50Z</dcterms:modified>
</cp:coreProperties>
</file>