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7" r:id="rId1"/>
  </p:sldMasterIdLst>
  <p:notesMasterIdLst>
    <p:notesMasterId r:id="rId5"/>
  </p:notesMasterIdLst>
  <p:sldIdLst>
    <p:sldId id="840" r:id="rId2"/>
    <p:sldId id="841" r:id="rId3"/>
    <p:sldId id="847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A3A"/>
    <a:srgbClr val="0070C0"/>
    <a:srgbClr val="CC3300"/>
    <a:srgbClr val="EE7D16"/>
    <a:srgbClr val="00B050"/>
    <a:srgbClr val="AC8300"/>
    <a:srgbClr val="8D54DA"/>
    <a:srgbClr val="993366"/>
    <a:srgbClr val="FF9900"/>
    <a:srgbClr val="FFD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94660"/>
  </p:normalViewPr>
  <p:slideViewPr>
    <p:cSldViewPr snapToGrid="0">
      <p:cViewPr>
        <p:scale>
          <a:sx n="93" d="100"/>
          <a:sy n="93" d="100"/>
        </p:scale>
        <p:origin x="5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142D-7B56-49BB-8B8A-57CFB55ABE2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7F68-AAC0-416F-8284-B01846D3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97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6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64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6" y="220759"/>
            <a:ext cx="10660806" cy="82552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None/>
              <a:defRPr sz="36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53" name="직사각형 52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직선 연결선 29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2B4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-7374" y="1528823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-7374" y="2011223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 userDrawn="1"/>
        </p:nvGrpSpPr>
        <p:grpSpPr>
          <a:xfrm>
            <a:off x="-7374" y="1046423"/>
            <a:ext cx="720000" cy="482400"/>
            <a:chOff x="0" y="563880"/>
            <a:chExt cx="720000" cy="482400"/>
          </a:xfr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1" name="오각형 40"/>
            <p:cNvSpPr/>
            <p:nvPr userDrawn="1"/>
          </p:nvSpPr>
          <p:spPr>
            <a:xfrm>
              <a:off x="0" y="563880"/>
              <a:ext cx="720000" cy="4824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539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7374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-7374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-7374" y="1046280"/>
            <a:ext cx="482600" cy="482400"/>
            <a:chOff x="0" y="563880"/>
            <a:chExt cx="482600" cy="482400"/>
          </a:xfrm>
          <a:solidFill>
            <a:srgbClr val="0070C0"/>
          </a:solidFill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7374" y="152868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7374" y="201108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7374" y="2493480"/>
            <a:ext cx="482600" cy="482400"/>
            <a:chOff x="0" y="563880"/>
            <a:chExt cx="482600" cy="482400"/>
          </a:xfrm>
          <a:solidFill>
            <a:srgbClr val="FF9900"/>
          </a:solidFill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7374" y="2975880"/>
            <a:ext cx="482600" cy="482400"/>
            <a:chOff x="0" y="563880"/>
            <a:chExt cx="482600" cy="482400"/>
          </a:xfrm>
          <a:solidFill>
            <a:srgbClr val="CC3300"/>
          </a:solidFill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5638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7374" y="563880"/>
            <a:ext cx="482600" cy="482400"/>
            <a:chOff x="-7374" y="563880"/>
            <a:chExt cx="482600" cy="482400"/>
          </a:xfrm>
          <a:effectLst/>
        </p:grpSpPr>
        <p:sp>
          <p:nvSpPr>
            <p:cNvPr id="8" name="오각형 7"/>
            <p:cNvSpPr/>
            <p:nvPr/>
          </p:nvSpPr>
          <p:spPr>
            <a:xfrm>
              <a:off x="-7374" y="563880"/>
              <a:ext cx="482600" cy="482400"/>
            </a:xfrm>
            <a:prstGeom prst="homePlate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006474" y="10462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475" y="15286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74C478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474" y="20110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AC8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6475" y="25145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FF99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06474" y="29969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CC3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362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9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74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2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9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FFAB59-05A6-41B5-A2D4-5F61552A237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0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3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1" r:id="rId12"/>
    <p:sldLayoutId id="2147483674" r:id="rId13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9-1 (5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Insurance.csv </a:t>
            </a:r>
            <a:r>
              <a:rPr lang="ko-KR" altLang="en-US" dirty="0"/>
              <a:t>파일을 읽어 들여서 </a:t>
            </a:r>
            <a:r>
              <a:rPr lang="en-US" altLang="ko-KR" dirty="0"/>
              <a:t>(e-class</a:t>
            </a:r>
            <a:r>
              <a:rPr lang="ko-KR" altLang="en-US" dirty="0"/>
              <a:t> 자료실</a:t>
            </a:r>
            <a:r>
              <a:rPr lang="en-US" altLang="ko-KR" dirty="0"/>
              <a:t>) </a:t>
            </a:r>
            <a:r>
              <a:rPr lang="ko-KR" altLang="en-US" dirty="0"/>
              <a:t>선형회귀를 실행해 봅시다</a:t>
            </a:r>
            <a:r>
              <a:rPr lang="en-US" altLang="ko-KR" dirty="0"/>
              <a:t>. </a:t>
            </a:r>
            <a:r>
              <a:rPr lang="ko-KR" altLang="en-US" dirty="0"/>
              <a:t>계수와 </a:t>
            </a:r>
            <a:r>
              <a:rPr lang="en-US" altLang="ko-KR" dirty="0"/>
              <a:t>MSE</a:t>
            </a:r>
            <a:r>
              <a:rPr lang="ko-KR" altLang="en-US" dirty="0"/>
              <a:t>를 알아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63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9-2(5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다음은 </a:t>
            </a: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r>
              <a:rPr lang="ko-KR" altLang="en-US" dirty="0"/>
              <a:t>의 </a:t>
            </a:r>
            <a:r>
              <a:rPr lang="en-US" altLang="ko-KR" dirty="0"/>
              <a:t>diabetes</a:t>
            </a:r>
            <a:r>
              <a:rPr lang="ko-KR" altLang="en-US" dirty="0"/>
              <a:t>데이터를 불러오는 코드이다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sklearn.datasets</a:t>
            </a:r>
            <a:r>
              <a:rPr lang="en-US" altLang="ko-KR" dirty="0"/>
              <a:t> import </a:t>
            </a:r>
            <a:r>
              <a:rPr lang="en-US" altLang="ko-KR" dirty="0" err="1"/>
              <a:t>load_diabetes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diabetes = </a:t>
            </a:r>
            <a:r>
              <a:rPr lang="en-US" altLang="ko-KR" dirty="0" err="1"/>
              <a:t>load_diabetes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X = </a:t>
            </a:r>
            <a:r>
              <a:rPr lang="en-US" altLang="ko-KR" dirty="0" err="1"/>
              <a:t>diabetes.data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y = </a:t>
            </a:r>
            <a:r>
              <a:rPr lang="en-US" altLang="ko-KR" dirty="0" err="1"/>
              <a:t>diabetes.target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선형 회귀를 해보아라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79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9-3(5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다음은 </a:t>
            </a: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r>
              <a:rPr lang="ko-KR" altLang="en-US" dirty="0"/>
              <a:t>의 </a:t>
            </a:r>
            <a:r>
              <a:rPr lang="en-US" altLang="ko-KR" dirty="0"/>
              <a:t>diabetes</a:t>
            </a:r>
            <a:r>
              <a:rPr lang="ko-KR" altLang="en-US" dirty="0"/>
              <a:t>데이터를 불러오는 코드이다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sklearn.datasets</a:t>
            </a:r>
            <a:r>
              <a:rPr lang="en-US" altLang="ko-KR" dirty="0"/>
              <a:t> import </a:t>
            </a:r>
            <a:r>
              <a:rPr lang="en-US" altLang="ko-KR" dirty="0" err="1"/>
              <a:t>load_diabetes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diabetes = </a:t>
            </a:r>
            <a:r>
              <a:rPr lang="en-US" altLang="ko-KR" dirty="0" err="1"/>
              <a:t>load_diabetes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X = </a:t>
            </a:r>
            <a:r>
              <a:rPr lang="en-US" altLang="ko-KR" dirty="0" err="1"/>
              <a:t>diabetes.data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y = </a:t>
            </a:r>
            <a:r>
              <a:rPr lang="en-US" altLang="ko-KR" dirty="0" err="1"/>
              <a:t>diabetes.target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err="1"/>
              <a:t>릿지와</a:t>
            </a:r>
            <a:r>
              <a:rPr lang="ko-KR" altLang="en-US"/>
              <a:t> 랏쏘 </a:t>
            </a:r>
            <a:r>
              <a:rPr lang="ko-KR" altLang="en-US" dirty="0"/>
              <a:t>회귀를 해보아라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57251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12683</TotalTime>
  <Words>113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Calibri Light</vt:lpstr>
      <vt:lpstr>Arial</vt:lpstr>
      <vt:lpstr>맑은 고딕</vt:lpstr>
      <vt:lpstr>Calibri</vt:lpstr>
      <vt:lpstr>추억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코딩과 적용</dc:title>
  <dc:creator>이기성</dc:creator>
  <cp:lastModifiedBy>Lee Seyoon</cp:lastModifiedBy>
  <cp:revision>488</cp:revision>
  <dcterms:created xsi:type="dcterms:W3CDTF">2016-07-19T11:33:55Z</dcterms:created>
  <dcterms:modified xsi:type="dcterms:W3CDTF">2021-04-24T11:10:15Z</dcterms:modified>
</cp:coreProperties>
</file>