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7" r:id="rId1"/>
  </p:sldMasterIdLst>
  <p:notesMasterIdLst>
    <p:notesMasterId r:id="rId5"/>
  </p:notesMasterIdLst>
  <p:sldIdLst>
    <p:sldId id="697" r:id="rId2"/>
    <p:sldId id="832" r:id="rId3"/>
    <p:sldId id="833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93A3A"/>
    <a:srgbClr val="CC3300"/>
    <a:srgbClr val="EE7D16"/>
    <a:srgbClr val="00B050"/>
    <a:srgbClr val="AC8300"/>
    <a:srgbClr val="8D54DA"/>
    <a:srgbClr val="993366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7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680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3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1" r:id="rId12"/>
    <p:sldLayoutId id="2147483674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12-1(5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MOONS </a:t>
            </a:r>
            <a:r>
              <a:rPr lang="ko-KR" altLang="en-US" dirty="0"/>
              <a:t>데이터 셋에서 결정 트리를 훈련시키고 세밀하게 튜닝해보세요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en-US" altLang="ko-KR" dirty="0" err="1"/>
              <a:t>make_moons</a:t>
            </a:r>
            <a:r>
              <a:rPr lang="en-US" altLang="ko-KR" dirty="0"/>
              <a:t>(</a:t>
            </a:r>
            <a:r>
              <a:rPr lang="en-US" altLang="ko-KR" dirty="0" err="1"/>
              <a:t>n_samples</a:t>
            </a:r>
            <a:r>
              <a:rPr lang="en-US" altLang="ko-KR" dirty="0"/>
              <a:t>=500, noise=0.4)</a:t>
            </a:r>
            <a:r>
              <a:rPr lang="ko-KR" altLang="en-US" dirty="0"/>
              <a:t>를 사용해 데이터 셋을 생성합니다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이를 </a:t>
            </a:r>
            <a:r>
              <a:rPr lang="en-US" altLang="ko-KR" dirty="0" err="1"/>
              <a:t>train_test_split</a:t>
            </a:r>
            <a:r>
              <a:rPr lang="en-US" altLang="ko-KR" dirty="0"/>
              <a:t>()</a:t>
            </a:r>
            <a:r>
              <a:rPr lang="ko-KR" altLang="en-US" dirty="0"/>
              <a:t>을 사용해 </a:t>
            </a:r>
            <a:r>
              <a:rPr lang="ko-KR" altLang="en-US" dirty="0" err="1"/>
              <a:t>훈련세트와</a:t>
            </a:r>
            <a:r>
              <a:rPr lang="ko-KR" altLang="en-US" dirty="0"/>
              <a:t> 테스트 세트로 나눕니다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en-US" altLang="ko-KR" dirty="0" err="1"/>
              <a:t>DecisionTreeClassifier</a:t>
            </a:r>
            <a:r>
              <a:rPr lang="ko-KR" altLang="en-US" dirty="0"/>
              <a:t>의 최적매개변수를 찾기 위해 </a:t>
            </a:r>
            <a:r>
              <a:rPr lang="ko-KR" altLang="en-US" dirty="0" err="1"/>
              <a:t>교차검증과</a:t>
            </a:r>
            <a:r>
              <a:rPr lang="ko-KR" altLang="en-US" dirty="0"/>
              <a:t> 함께 그리드 탐색을 수행합니다</a:t>
            </a:r>
            <a:r>
              <a:rPr lang="en-US" altLang="ko-KR" dirty="0"/>
              <a:t>. </a:t>
            </a:r>
            <a:r>
              <a:rPr lang="en-US" altLang="ko-KR" dirty="0" err="1"/>
              <a:t>GridSearchCV</a:t>
            </a:r>
            <a:r>
              <a:rPr lang="ko-KR" altLang="en-US" dirty="0"/>
              <a:t>를 사용하고 여러 가지 </a:t>
            </a:r>
            <a:r>
              <a:rPr lang="en-US" altLang="ko-KR" dirty="0" err="1"/>
              <a:t>max_leaf_nodes</a:t>
            </a:r>
            <a:r>
              <a:rPr lang="en-US" altLang="ko-KR" dirty="0"/>
              <a:t> </a:t>
            </a:r>
            <a:r>
              <a:rPr lang="ko-KR" altLang="en-US" dirty="0"/>
              <a:t>값을 시도해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찾은 매개변수를 사용해 전체 훈련 세트에 대해 모델을 </a:t>
            </a:r>
            <a:r>
              <a:rPr lang="ko-KR" altLang="en-US" dirty="0" err="1"/>
              <a:t>훈현시키고</a:t>
            </a:r>
            <a:r>
              <a:rPr lang="ko-KR" altLang="en-US" dirty="0"/>
              <a:t> 테스트 세트에서 성능을 측정합니다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5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12-2(5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MNIST </a:t>
            </a:r>
            <a:r>
              <a:rPr lang="ko-KR" altLang="en-US" dirty="0"/>
              <a:t>데이터셋을 불러와서 훈련세트와 테스트세트로 분리하고 다음을 실행해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엑스트라 트리</a:t>
            </a:r>
            <a:r>
              <a:rPr lang="en-US" altLang="ko-KR" dirty="0"/>
              <a:t>, SGD Classifier</a:t>
            </a:r>
            <a:r>
              <a:rPr lang="ko-KR" altLang="en-US" dirty="0"/>
              <a:t>을 훈련시켜보세요</a:t>
            </a:r>
            <a:r>
              <a:rPr lang="en-US" altLang="ko-KR" dirty="0"/>
              <a:t>..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개개의 분류기를  </a:t>
            </a:r>
            <a:r>
              <a:rPr lang="en-US" altLang="ko-KR" dirty="0"/>
              <a:t>voting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로 연결한 것</a:t>
            </a:r>
            <a:r>
              <a:rPr lang="en-US" altLang="ko-KR" dirty="0"/>
              <a:t>, Decision tree</a:t>
            </a:r>
            <a:r>
              <a:rPr lang="ko-KR" altLang="en-US" dirty="0"/>
              <a:t>를 </a:t>
            </a:r>
            <a:r>
              <a:rPr lang="en-US" altLang="ko-KR" dirty="0" err="1"/>
              <a:t>BaggingClassifier</a:t>
            </a:r>
            <a:r>
              <a:rPr lang="en-US" altLang="ko-KR" dirty="0"/>
              <a:t> </a:t>
            </a:r>
            <a:r>
              <a:rPr lang="ko-KR" altLang="en-US" dirty="0"/>
              <a:t>등으로 앙상블로 연결한 새로운 분류기들을 만들어 보세요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개개의 </a:t>
            </a:r>
            <a:r>
              <a:rPr lang="ko-KR" altLang="en-US" dirty="0" err="1"/>
              <a:t>분류기와</a:t>
            </a:r>
            <a:r>
              <a:rPr lang="ko-KR" altLang="en-US" dirty="0"/>
              <a:t> 앙상블 분류기의 성능을 테스트 세트에서 측정해 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05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12-3(5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타이타닉</a:t>
            </a:r>
            <a:r>
              <a:rPr lang="en-US" altLang="ko-KR" dirty="0"/>
              <a:t> </a:t>
            </a:r>
            <a:r>
              <a:rPr lang="ko-KR" altLang="en-US" dirty="0"/>
              <a:t>데이터셋을 자료실에서 불러와서 다음을 실행해 봅시다</a:t>
            </a:r>
            <a:r>
              <a:rPr lang="en-US" altLang="ko-KR" dirty="0"/>
              <a:t>.(</a:t>
            </a:r>
            <a:r>
              <a:rPr lang="ko-KR" altLang="en-US" dirty="0"/>
              <a:t>이 문제는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등으로 처음 </a:t>
            </a:r>
            <a:r>
              <a:rPr lang="ko-KR" altLang="en-US"/>
              <a:t>하는 학생들에게 쉽지 </a:t>
            </a:r>
            <a:r>
              <a:rPr lang="ko-KR" altLang="en-US" dirty="0"/>
              <a:t>않은 문제입니다</a:t>
            </a:r>
            <a:r>
              <a:rPr lang="en-US" altLang="ko-KR" dirty="0"/>
              <a:t>.)</a:t>
            </a:r>
          </a:p>
          <a:p>
            <a:pPr marL="514350" indent="-514350">
              <a:buAutoNum type="alphaLcPeriod"/>
            </a:pP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로 분류기를 만들어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랜덤 포레스트 분류기를 만들어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lphaLcPeriod"/>
            </a:pPr>
            <a:r>
              <a:rPr lang="ko-KR" altLang="en-US" dirty="0"/>
              <a:t>성능을 향상할 수 있도록 매개변수를 정해봅시다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48066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14083</TotalTime>
  <Words>191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Calibri Light</vt:lpstr>
      <vt:lpstr>맑은 고딕</vt:lpstr>
      <vt:lpstr>Calibri</vt:lpstr>
      <vt:lpstr>Arial</vt:lpstr>
      <vt:lpstr>추억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형준 배</cp:lastModifiedBy>
  <cp:revision>491</cp:revision>
  <dcterms:created xsi:type="dcterms:W3CDTF">2016-07-19T11:33:55Z</dcterms:created>
  <dcterms:modified xsi:type="dcterms:W3CDTF">2021-05-16T02:15:13Z</dcterms:modified>
</cp:coreProperties>
</file>