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11"/>
  </p:notesMasterIdLst>
  <p:sldIdLst>
    <p:sldId id="262" r:id="rId2"/>
    <p:sldId id="511" r:id="rId3"/>
    <p:sldId id="512" r:id="rId4"/>
    <p:sldId id="513" r:id="rId5"/>
    <p:sldId id="515" r:id="rId6"/>
    <p:sldId id="516" r:id="rId7"/>
    <p:sldId id="522" r:id="rId8"/>
    <p:sldId id="523" r:id="rId9"/>
    <p:sldId id="53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12E79-913F-4A59-80B0-73ED86C3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ED4B9-45D3-444D-B660-F5386B643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6F321-4B63-410F-8204-050C4FE8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1D087-6A0E-45EA-8335-B9D06FBB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BF8C9-C4CD-4E3A-A513-64B3BB8A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31C6D-7CDC-4B65-B054-EA818745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42482-A05E-4B34-80E4-BCE56F42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BB241-25B8-4E3A-B73E-AAD56B8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AC172-D9F0-4246-944D-3067F2E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9A478-08B9-46C2-8D92-5F807CC2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5C6D1-BFD8-431E-B49A-E2344443D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4B43-B874-4EDF-8D77-703D7603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2D0BB-6BC2-494F-A1B0-37071FF4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B068D-1234-4784-B446-F20E4D2E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618A-3704-4CAA-9562-10E778F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07590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37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D3240-B643-4715-8A90-433EBC02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DEED0-D203-4ACD-B85A-981709E8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88522-FF9C-4A51-BEF7-B6E7233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7752-2864-4C91-9C8B-412823B8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5CB89-98BB-4A0F-A906-21BF1436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7813-F05E-463B-9705-6DD32D63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673A-788E-4111-B121-2C21F1A3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B8554-019F-4C63-8B47-F5B43B15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0AEF-08F0-4BE6-B322-FB99A0D8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200B-9365-4DCD-8B9D-868FD34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FE62-8E47-4148-AB27-7EA37713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A1844-FF7F-43BA-AF50-B7CE823E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B3741-1D5C-48C1-BB6D-2A912B5AD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E2505-E460-4537-9EA6-10E037A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DAF29-2F42-4E8A-A590-D4D74C3B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1C334-2A59-4EE5-9DEE-66A688E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8E58-87C7-47B9-AB0F-21A6C506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AC-BC60-446B-8060-937EA8BA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57B86-F370-415D-973E-9D62C0BB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B54AC-8DC2-411F-A10B-0D5BC03D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CBC8EC-EBF3-49E1-912F-9B6B7513A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517865-9148-4473-84B7-00451124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02D95D-32E7-4595-B56E-9992656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897299-BFEF-4AC4-B7F3-140E805E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F232F-8E71-47C1-BAEE-DE8E450E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DCF1E6-5036-45A2-BDCD-3AD2FD8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85712-7892-45BD-B49D-5AE6FF4B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164C5-B3DD-4584-BF8C-C9471CD8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4F273-4EBF-4B9B-A99D-322A076C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E6A82-9D89-4558-869E-A22BDAF6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0382E-448B-489B-AC7E-DA3A79F7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A874-26C2-4AD3-BA42-010BD5A6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AB86C-1DE2-4BB1-BAF9-0726C4B8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8FFBE-B393-4E3F-B62A-4F4C1527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B5DD7-32C9-43BD-86E3-46533DC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5B8A-27F6-4830-9C72-4E3E0640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C5761-2D78-4036-A342-4A413ABB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4BD63-1881-45B5-89EA-552747E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F7DBE-932A-4E16-BD51-3B3DAB5E8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097FB-313B-4133-A82D-C858AC2B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8F41A-6FDF-49AE-A81D-0F5C2AA7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83BA0-DCD2-465D-9EB4-E6E41DDF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53A-0BB5-46E5-B037-CE2C687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35CF9-B86F-4151-8A95-DDFB8D70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2648A-5D4E-493C-BAA6-52433760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21E3-7E67-45D7-BB64-D438FBEC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BF6A7-7550-4CDF-BED2-029D6E64A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F66B3-D399-47CD-B881-D911140E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901547"/>
            <a:ext cx="6046839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문제를 작게 나누는 단위인 함수</a:t>
            </a:r>
            <a:endParaRPr lang="en-US" altLang="ko-KR" dirty="0"/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3-1(</a:t>
            </a:r>
            <a:r>
              <a:rPr lang="ko-KR" altLang="en-US" dirty="0"/>
              <a:t>짝수</a:t>
            </a:r>
            <a:r>
              <a:rPr lang="en-US" altLang="ko-KR" dirty="0"/>
              <a:t>, </a:t>
            </a:r>
            <a:r>
              <a:rPr lang="ko-KR" altLang="en-US" dirty="0"/>
              <a:t>홀수 판별</a:t>
            </a:r>
            <a:r>
              <a:rPr lang="en-US" altLang="ko-KR" dirty="0"/>
              <a:t>, Due March 21st)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자연수가 홀수인지 짝수인지 판별해 주는 함수</a:t>
            </a:r>
            <a:r>
              <a:rPr lang="en-US" altLang="ko-KR" dirty="0"/>
              <a:t>(</a:t>
            </a:r>
            <a:r>
              <a:rPr lang="en-US" altLang="ko-KR" dirty="0" err="1"/>
              <a:t>is_odd</a:t>
            </a:r>
            <a:r>
              <a:rPr lang="en-US" altLang="ko-KR" dirty="0"/>
              <a:t>)</a:t>
            </a:r>
            <a:r>
              <a:rPr lang="ko-KR" altLang="en-US" dirty="0"/>
              <a:t>를 작성하시오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9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3-2(</a:t>
            </a:r>
            <a:r>
              <a:rPr lang="ko-KR" altLang="en-US" dirty="0" err="1"/>
              <a:t>평균값계산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입력으로 들어오는 모든 수의 평균값을 계산해 주는 함수를 작성해 보자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입력으로 들어오는 수의 </a:t>
            </a:r>
            <a:r>
              <a:rPr lang="ko-KR" altLang="en-US" dirty="0" err="1"/>
              <a:t>갯수는</a:t>
            </a:r>
            <a:r>
              <a:rPr lang="ko-KR" altLang="en-US" dirty="0"/>
              <a:t> 정해져 있지 않다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52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3-3(</a:t>
            </a:r>
            <a:r>
              <a:rPr lang="ko-KR" altLang="en-US" dirty="0"/>
              <a:t>몫과 나머지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476" y="1263192"/>
            <a:ext cx="83776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두 숫자 </a:t>
            </a:r>
            <a:r>
              <a:rPr lang="en-US" altLang="ko-KR" sz="2800" b="1" dirty="0"/>
              <a:t>a, b </a:t>
            </a:r>
            <a:r>
              <a:rPr lang="ko-KR" altLang="en-US" sz="2800" b="1" dirty="0"/>
              <a:t>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대하여 </a:t>
            </a:r>
            <a:r>
              <a:rPr lang="en-US" altLang="ko-KR" sz="2800" b="1" dirty="0"/>
              <a:t>a</a:t>
            </a:r>
            <a:r>
              <a:rPr lang="ko-KR" altLang="en-US" sz="2800" b="1" dirty="0"/>
              <a:t>를</a:t>
            </a:r>
            <a:r>
              <a:rPr lang="en-US" altLang="ko-KR" sz="2800" b="1" dirty="0"/>
              <a:t> b</a:t>
            </a:r>
            <a:r>
              <a:rPr lang="ko-KR" altLang="en-US" sz="2800" b="1" dirty="0"/>
              <a:t>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나누었을 때 몫과 나머지를 출력하는 함수를 만들어라</a:t>
            </a:r>
            <a:r>
              <a:rPr lang="en-US" altLang="ko-KR" sz="2800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3-4(</a:t>
            </a:r>
            <a:r>
              <a:rPr lang="ko-KR" altLang="en-US" dirty="0"/>
              <a:t>숫자의 총합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숫자들의 총합을 구하는 프로그램을 작성하시오</a:t>
            </a:r>
            <a:r>
              <a:rPr lang="en-US" altLang="ko-KR" dirty="0"/>
              <a:t>.(</a:t>
            </a:r>
            <a:r>
              <a:rPr lang="ko-KR" altLang="en-US" dirty="0"/>
              <a:t>함수를 이용하세요</a:t>
            </a:r>
            <a:r>
              <a:rPr lang="en-US" altLang="ko-KR" dirty="0"/>
              <a:t>. </a:t>
            </a:r>
            <a:r>
              <a:rPr lang="ko-KR" altLang="en-US" dirty="0"/>
              <a:t>몇 개를 </a:t>
            </a:r>
            <a:r>
              <a:rPr lang="ko-KR" altLang="en-US" dirty="0" err="1"/>
              <a:t>입력받을지는</a:t>
            </a:r>
            <a:r>
              <a:rPr lang="ko-KR" altLang="en-US" dirty="0"/>
              <a:t> 모른다고 합시다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실행 예는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합을 알고 싶은 숫자를 입력하세요 </a:t>
            </a:r>
            <a:r>
              <a:rPr lang="en-US" altLang="ko-KR" dirty="0"/>
              <a:t>: 1, 2, 3, 4, 5, 6</a:t>
            </a:r>
          </a:p>
          <a:p>
            <a:pPr marL="0" indent="0">
              <a:buNone/>
            </a:pPr>
            <a:r>
              <a:rPr lang="ko-KR" altLang="en-US" dirty="0"/>
              <a:t>합은 </a:t>
            </a:r>
            <a:r>
              <a:rPr lang="en-US" altLang="ko-KR" dirty="0"/>
              <a:t>21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7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3-5(</a:t>
            </a:r>
            <a:r>
              <a:rPr lang="ko-KR" altLang="en-US" dirty="0" err="1"/>
              <a:t>한줄</a:t>
            </a:r>
            <a:r>
              <a:rPr lang="ko-KR" altLang="en-US" dirty="0"/>
              <a:t> 구구단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사용자로부터 </a:t>
            </a:r>
            <a:r>
              <a:rPr lang="en-US" altLang="ko-KR" dirty="0"/>
              <a:t>2~9 </a:t>
            </a:r>
            <a:r>
              <a:rPr lang="ko-KR" altLang="en-US" dirty="0"/>
              <a:t>까지의 </a:t>
            </a:r>
            <a:r>
              <a:rPr lang="ko-KR" altLang="en-US" dirty="0" err="1"/>
              <a:t>숫자중</a:t>
            </a:r>
            <a:r>
              <a:rPr lang="ko-KR" altLang="en-US" dirty="0"/>
              <a:t>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숫자의 구구단을 </a:t>
            </a:r>
            <a:r>
              <a:rPr lang="ko-KR" altLang="en-US" dirty="0" err="1"/>
              <a:t>한줄로</a:t>
            </a:r>
            <a:r>
              <a:rPr lang="ko-KR" altLang="en-US" dirty="0"/>
              <a:t> 출력하는 프로그램을 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예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구구단을 출력할 숫자를 입력하세요</a:t>
            </a:r>
            <a:r>
              <a:rPr lang="en-US" altLang="ko-KR" dirty="0"/>
              <a:t>(2~9): 2</a:t>
            </a:r>
          </a:p>
          <a:p>
            <a:pPr marL="0" indent="0">
              <a:buNone/>
            </a:pPr>
            <a:r>
              <a:rPr lang="en-US" altLang="ko-KR" dirty="0"/>
              <a:t>2 4 6 8 10 12 14 16 18</a:t>
            </a:r>
          </a:p>
        </p:txBody>
      </p:sp>
    </p:spTree>
    <p:extLst>
      <p:ext uri="{BB962C8B-B14F-4D97-AF65-F5344CB8AC3E}">
        <p14:creationId xmlns:p14="http://schemas.microsoft.com/office/powerpoint/2010/main" val="27068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3-6(</a:t>
            </a:r>
            <a:r>
              <a:rPr lang="ko-KR" altLang="en-US" dirty="0"/>
              <a:t>피보나치 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9790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피보나치 수열은 </a:t>
            </a:r>
            <a:r>
              <a:rPr lang="en-US" altLang="ko-KR" sz="2800" dirty="0"/>
              <a:t>1, 1, 2, 3, 5, 8, … </a:t>
            </a:r>
            <a:r>
              <a:rPr lang="ko-KR" altLang="en-US" sz="2800" dirty="0"/>
              <a:t>순으로 앞의 두 수를 합한 수를 나열한 수열이다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 다섯 번째 피보나치 수는 세 번째 수 </a:t>
            </a:r>
            <a:r>
              <a:rPr lang="en-US" altLang="ko-KR" sz="2800" dirty="0"/>
              <a:t>2</a:t>
            </a:r>
            <a:r>
              <a:rPr lang="ko-KR" altLang="en-US" sz="2800" dirty="0"/>
              <a:t>와 네 번째 수 </a:t>
            </a:r>
            <a:r>
              <a:rPr lang="en-US" altLang="ko-KR" sz="2800" dirty="0"/>
              <a:t>3</a:t>
            </a:r>
            <a:r>
              <a:rPr lang="ko-KR" altLang="en-US" sz="2800" dirty="0"/>
              <a:t>의 합이다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 세 가지 규칙만 알면 몇 번째 피보나치 수라도 계산할 수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1: </a:t>
            </a:r>
            <a:r>
              <a:rPr lang="ko-KR" altLang="en-US" sz="2800" dirty="0"/>
              <a:t>첫 번째 피보나치 수는 </a:t>
            </a:r>
            <a:r>
              <a:rPr lang="en-US" altLang="ko-KR" sz="2800" dirty="0"/>
              <a:t>1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2: </a:t>
            </a:r>
            <a:r>
              <a:rPr lang="ko-KR" altLang="en-US" sz="2800" dirty="0"/>
              <a:t>두 번째 피보나치 수는 </a:t>
            </a:r>
            <a:r>
              <a:rPr lang="en-US" altLang="ko-KR" sz="2800" dirty="0"/>
              <a:t>1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3: </a:t>
            </a:r>
            <a:r>
              <a:rPr lang="ko-KR" altLang="en-US" sz="2800" dirty="0"/>
              <a:t>그 후</a:t>
            </a:r>
            <a:r>
              <a:rPr lang="en-US" altLang="ko-KR" sz="2800" dirty="0"/>
              <a:t>, N </a:t>
            </a:r>
            <a:r>
              <a:rPr lang="ko-KR" altLang="en-US" sz="2800" dirty="0"/>
              <a:t>번째 피보나치 수는 </a:t>
            </a:r>
            <a:r>
              <a:rPr lang="en-US" altLang="ko-KR" sz="2800" dirty="0"/>
              <a:t>(N - 1) </a:t>
            </a:r>
            <a:r>
              <a:rPr lang="ko-KR" altLang="en-US" sz="2800" dirty="0"/>
              <a:t>번째 피보나치 수와 </a:t>
            </a:r>
            <a:r>
              <a:rPr lang="en-US" altLang="ko-KR" sz="2800" dirty="0"/>
              <a:t>(N - 2) </a:t>
            </a:r>
            <a:r>
              <a:rPr lang="ko-KR" altLang="en-US" sz="2800" dirty="0"/>
              <a:t>번째 피보나치 수의 합</a:t>
            </a:r>
          </a:p>
          <a:p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번째 피보나치 수를 구하는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리턴하는</a:t>
            </a:r>
            <a:r>
              <a:rPr lang="en-US" altLang="ko-KR" sz="2800" dirty="0"/>
              <a:t>)</a:t>
            </a:r>
            <a:r>
              <a:rPr lang="ko-KR" altLang="en-US" sz="2800" dirty="0"/>
              <a:t> 함수 </a:t>
            </a:r>
            <a:r>
              <a:rPr lang="en-US" altLang="ko-KR" sz="2800" dirty="0"/>
              <a:t>fib(n) </a:t>
            </a:r>
            <a:r>
              <a:rPr lang="ko-KR" altLang="en-US" sz="2800" dirty="0"/>
              <a:t>을 정의하고 </a:t>
            </a:r>
            <a:r>
              <a:rPr lang="en-US" altLang="ko-KR" sz="2800" dirty="0"/>
              <a:t>fib(20)</a:t>
            </a:r>
            <a:r>
              <a:rPr lang="ko-KR" altLang="en-US" sz="2800" dirty="0"/>
              <a:t>을 실행해보자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973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3-7(Grading)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9790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어떤 시험에서 </a:t>
            </a:r>
            <a:r>
              <a:rPr lang="en-US" altLang="ko-KR" sz="2800" dirty="0"/>
              <a:t>90</a:t>
            </a:r>
            <a:r>
              <a:rPr lang="ko-KR" altLang="en-US" sz="2800" dirty="0"/>
              <a:t>이상이면 </a:t>
            </a:r>
            <a:r>
              <a:rPr lang="en-US" altLang="ko-KR" sz="2800" dirty="0"/>
              <a:t>A, 80</a:t>
            </a:r>
            <a:r>
              <a:rPr lang="ko-KR" altLang="en-US" sz="2800" dirty="0"/>
              <a:t>이상 </a:t>
            </a:r>
            <a:r>
              <a:rPr lang="en-US" altLang="ko-KR" sz="2800" dirty="0"/>
              <a:t>90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B, 70</a:t>
            </a:r>
            <a:r>
              <a:rPr lang="ko-KR" altLang="en-US" sz="2800" dirty="0"/>
              <a:t>이상 </a:t>
            </a:r>
            <a:r>
              <a:rPr lang="en-US" altLang="ko-KR" sz="2800" dirty="0"/>
              <a:t>80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C, 60</a:t>
            </a:r>
            <a:r>
              <a:rPr lang="ko-KR" altLang="en-US" sz="2800" dirty="0"/>
              <a:t>이상 </a:t>
            </a:r>
            <a:r>
              <a:rPr lang="en-US" altLang="ko-KR" sz="2800" dirty="0"/>
              <a:t>70</a:t>
            </a:r>
            <a:r>
              <a:rPr lang="ko-KR" altLang="en-US" sz="2800" dirty="0"/>
              <a:t>미만이면</a:t>
            </a:r>
            <a:r>
              <a:rPr lang="en-US" altLang="ko-KR" sz="2800" dirty="0"/>
              <a:t> D, 60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F</a:t>
            </a:r>
            <a:r>
              <a:rPr lang="ko-KR" altLang="en-US" sz="2800" dirty="0"/>
              <a:t>를 주려고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입력 점수에 대해서 위와 같은 학점을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</a:t>
            </a:r>
            <a:r>
              <a:rPr lang="en-US" altLang="ko-KR" sz="2800" dirty="0"/>
              <a:t>Grading</a:t>
            </a:r>
            <a:r>
              <a:rPr lang="ko-KR" altLang="en-US" sz="2800" dirty="0"/>
              <a:t>함수를 작성하고 이를 이용하여 다음과 같은 출력이 나오는 프로그램을 작성하여라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실행예</a:t>
            </a:r>
            <a:r>
              <a:rPr lang="en-US" altLang="ko-KR" sz="2800" dirty="0"/>
              <a:t>) “</a:t>
            </a:r>
            <a:r>
              <a:rPr lang="ko-KR" altLang="en-US" sz="2800" dirty="0"/>
              <a:t>당신의 점수는</a:t>
            </a:r>
            <a:r>
              <a:rPr lang="en-US" altLang="ko-KR" sz="2800" dirty="0"/>
              <a:t>?” 75</a:t>
            </a:r>
          </a:p>
          <a:p>
            <a:r>
              <a:rPr lang="en-US" altLang="ko-KR" sz="2800" dirty="0"/>
              <a:t>                “75</a:t>
            </a:r>
            <a:r>
              <a:rPr lang="ko-KR" altLang="en-US" sz="2800" dirty="0"/>
              <a:t>점은 </a:t>
            </a:r>
            <a:r>
              <a:rPr lang="en-US" altLang="ko-KR" sz="2800" dirty="0"/>
              <a:t>C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.”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55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</a:t>
            </a:r>
            <a:r>
              <a:rPr lang="en-US" altLang="ko-KR"/>
              <a:t>-8</a:t>
            </a:r>
            <a:r>
              <a:rPr lang="en-US" altLang="ko-KR" dirty="0"/>
              <a:t>(</a:t>
            </a:r>
            <a:r>
              <a:rPr lang="ko-KR" altLang="en-US" dirty="0"/>
              <a:t>예외처리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103926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맨처음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실습과제는</a:t>
            </a:r>
            <a:r>
              <a:rPr lang="ko-KR" altLang="en-US" sz="2800" dirty="0"/>
              <a:t> 홀수인지 짝수인지를 판별하는 프로그램을 작성하는 것이었고 다음과 같이 작성하였다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number = input("</a:t>
            </a:r>
            <a:r>
              <a:rPr lang="ko-KR" altLang="en-US" sz="2800" dirty="0"/>
              <a:t>자연수를 입력하세요</a:t>
            </a:r>
            <a:r>
              <a:rPr lang="en-US" altLang="ko-KR" sz="2800" dirty="0"/>
              <a:t>")</a:t>
            </a:r>
          </a:p>
          <a:p>
            <a:r>
              <a:rPr lang="en-US" altLang="ko-KR" sz="2800" dirty="0"/>
              <a:t>if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(number) % 2 == 0: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짝수</a:t>
            </a:r>
            <a:r>
              <a:rPr lang="en-US" altLang="ko-KR" sz="2800" dirty="0"/>
              <a:t>")</a:t>
            </a:r>
          </a:p>
          <a:p>
            <a:r>
              <a:rPr lang="en-US" altLang="ko-KR" sz="2800" dirty="0"/>
              <a:t>else: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홀수</a:t>
            </a:r>
            <a:r>
              <a:rPr lang="en-US" altLang="ko-KR" sz="2800" dirty="0"/>
              <a:t>")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만약</a:t>
            </a:r>
            <a:r>
              <a:rPr lang="en-US" altLang="ko-KR" sz="2800" dirty="0"/>
              <a:t>, </a:t>
            </a:r>
            <a:r>
              <a:rPr lang="ko-KR" altLang="en-US" sz="2800" dirty="0"/>
              <a:t>어떤 사람이 자연수가 아닌 </a:t>
            </a:r>
            <a:r>
              <a:rPr lang="en-US" altLang="ko-KR" sz="2800" dirty="0"/>
              <a:t>17.5</a:t>
            </a:r>
            <a:r>
              <a:rPr lang="ko-KR" altLang="en-US" sz="2800" dirty="0"/>
              <a:t>를 입력하거나 한글로 삼백 을 입력했을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자연수를 입력하라는 메시지가 다시 나오도록 </a:t>
            </a:r>
            <a:r>
              <a:rPr lang="en-US" altLang="ko-KR" sz="2800" dirty="0"/>
              <a:t>try except</a:t>
            </a:r>
            <a:r>
              <a:rPr lang="ko-KR" altLang="en-US" sz="2800" dirty="0"/>
              <a:t>를 이용하여 프로그램을 작성하라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20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Words>452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250</cp:revision>
  <dcterms:created xsi:type="dcterms:W3CDTF">2016-07-19T11:33:55Z</dcterms:created>
  <dcterms:modified xsi:type="dcterms:W3CDTF">2021-03-14T07:11:31Z</dcterms:modified>
</cp:coreProperties>
</file>