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notesMasterIdLst>
    <p:notesMasterId r:id="rId19"/>
  </p:notesMasterIdLst>
  <p:sldIdLst>
    <p:sldId id="262" r:id="rId2"/>
    <p:sldId id="292" r:id="rId3"/>
    <p:sldId id="294" r:id="rId4"/>
    <p:sldId id="361" r:id="rId5"/>
    <p:sldId id="485" r:id="rId6"/>
    <p:sldId id="486" r:id="rId7"/>
    <p:sldId id="487" r:id="rId8"/>
    <p:sldId id="385" r:id="rId9"/>
    <p:sldId id="386" r:id="rId10"/>
    <p:sldId id="456" r:id="rId11"/>
    <p:sldId id="488" r:id="rId12"/>
    <p:sldId id="442" r:id="rId13"/>
    <p:sldId id="443" r:id="rId14"/>
    <p:sldId id="444" r:id="rId15"/>
    <p:sldId id="445" r:id="rId16"/>
    <p:sldId id="490" r:id="rId17"/>
    <p:sldId id="48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07465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644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6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기초 및 머신러닝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3901547"/>
            <a:ext cx="6046839" cy="1909318"/>
          </a:xfrm>
        </p:spPr>
        <p:txBody>
          <a:bodyPr>
            <a:normAutofit/>
          </a:bodyPr>
          <a:lstStyle/>
          <a:p>
            <a:r>
              <a:rPr lang="en-US" altLang="ko-KR"/>
              <a:t>Week 4- </a:t>
            </a:r>
            <a:r>
              <a:rPr lang="ko-KR" altLang="en-US"/>
              <a:t>조건과 반복</a:t>
            </a:r>
            <a:endParaRPr lang="en-US" altLang="ko-KR"/>
          </a:p>
          <a:p>
            <a:r>
              <a:rPr lang="en-US" altLang="ko-KR"/>
              <a:t>CAU 2021-1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4-9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별 표시하기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while</a:t>
            </a:r>
            <a:r>
              <a:rPr lang="ko-KR" altLang="en-US" dirty="0"/>
              <a:t>문을 이용하여 아래와 같이 별</a:t>
            </a:r>
            <a:r>
              <a:rPr lang="en-US" altLang="ko-KR" dirty="0"/>
              <a:t>(*)</a:t>
            </a:r>
            <a:r>
              <a:rPr lang="ko-KR" altLang="en-US" dirty="0"/>
              <a:t>을 표시하는 프로그램을 작성해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</a:p>
          <a:p>
            <a:pPr marL="0" indent="0">
              <a:buNone/>
            </a:pPr>
            <a:r>
              <a:rPr lang="en-US" altLang="ko-KR" dirty="0"/>
              <a:t>**</a:t>
            </a:r>
          </a:p>
          <a:p>
            <a:pPr marL="0" indent="0">
              <a:buNone/>
            </a:pPr>
            <a:r>
              <a:rPr lang="en-US" altLang="ko-KR" dirty="0"/>
              <a:t>***</a:t>
            </a:r>
          </a:p>
          <a:p>
            <a:pPr marL="0" indent="0">
              <a:buNone/>
            </a:pPr>
            <a:r>
              <a:rPr lang="en-US" altLang="ko-KR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62869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4-10(while</a:t>
            </a:r>
            <a:r>
              <a:rPr lang="ko-KR" altLang="en-US" dirty="0"/>
              <a:t>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백 이상</a:t>
            </a:r>
            <a:r>
              <a:rPr lang="en-US" altLang="ko-KR" dirty="0"/>
              <a:t>, 1</a:t>
            </a:r>
            <a:r>
              <a:rPr lang="ko-KR" altLang="en-US" dirty="0"/>
              <a:t>만 미만인 자연수 가운데 </a:t>
            </a:r>
            <a:r>
              <a:rPr lang="en-US" altLang="ko-KR" dirty="0"/>
              <a:t>5</a:t>
            </a:r>
            <a:r>
              <a:rPr lang="ko-KR" altLang="en-US" dirty="0"/>
              <a:t>의 배수를 모두 합하면 얼마인지 </a:t>
            </a:r>
            <a:r>
              <a:rPr lang="en-US" altLang="ko-KR" dirty="0"/>
              <a:t>while </a:t>
            </a:r>
            <a:r>
              <a:rPr lang="ko-KR" altLang="en-US" dirty="0"/>
              <a:t>문을 사용해 계산해 보아라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초기값이 </a:t>
            </a:r>
            <a:r>
              <a:rPr lang="en-US" altLang="ko-KR" dirty="0"/>
              <a:t>1</a:t>
            </a:r>
            <a:r>
              <a:rPr lang="ko-KR" altLang="en-US" dirty="0"/>
              <a:t>백이고 각 반복 주기마다 </a:t>
            </a:r>
            <a:r>
              <a:rPr lang="en-US" altLang="ko-KR" dirty="0"/>
              <a:t>5</a:t>
            </a:r>
            <a:r>
              <a:rPr lang="ko-KR" altLang="en-US" dirty="0"/>
              <a:t>씩 증가하는 변수를 사용해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51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4-11(1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7355" y="1430594"/>
            <a:ext cx="78166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100</a:t>
            </a:r>
            <a:r>
              <a:rPr lang="ko-KR" altLang="en-US" sz="2800" dirty="0"/>
              <a:t>까지의 숫자를 </a:t>
            </a:r>
            <a:r>
              <a:rPr lang="en-US" altLang="ko-KR" sz="2800" dirty="0"/>
              <a:t>for</a:t>
            </a:r>
            <a:r>
              <a:rPr lang="ko-KR" altLang="en-US" sz="2800" dirty="0"/>
              <a:t>문을 이용하여 </a:t>
            </a:r>
            <a:r>
              <a:rPr lang="ko-KR" altLang="en-US" sz="2800" dirty="0" err="1"/>
              <a:t>출력하시오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14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4-12(</a:t>
            </a:r>
            <a:r>
              <a:rPr lang="ko-KR" altLang="en-US" dirty="0"/>
              <a:t>리스트에서 평균 구하기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930276" y="178138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for</a:t>
            </a:r>
            <a:r>
              <a:rPr lang="ko-KR" altLang="en-US" dirty="0"/>
              <a:t>문을 이용하여 </a:t>
            </a:r>
            <a:r>
              <a:rPr lang="en-US" altLang="ko-KR" dirty="0"/>
              <a:t>A </a:t>
            </a:r>
            <a:r>
              <a:rPr lang="ko-KR" altLang="en-US" dirty="0"/>
              <a:t>학급의 평균 점수를 구해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[70, 60, 55, 75, 95, 90, 80, 80, 85, 100]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4-13(“369”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6" y="1548120"/>
            <a:ext cx="9007679" cy="46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4-14(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ko-KR" altLang="en-US" dirty="0" err="1"/>
              <a:t>자연수중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배수이거나 </a:t>
            </a:r>
            <a:r>
              <a:rPr lang="en-US" altLang="ko-KR" dirty="0"/>
              <a:t>4</a:t>
            </a:r>
            <a:r>
              <a:rPr lang="ko-KR" altLang="en-US" dirty="0"/>
              <a:t>의 배수인 자연수를 출력하는 프로그램을 작성하여라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3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4-15(</a:t>
            </a:r>
            <a:r>
              <a:rPr lang="ko-KR" altLang="en-US" dirty="0"/>
              <a:t>큰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가장 큰 수 계산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리스트 하나를 매개변수로 전달받아</a:t>
            </a:r>
            <a:r>
              <a:rPr lang="en-US" altLang="ko-KR" dirty="0"/>
              <a:t>, </a:t>
            </a:r>
            <a:r>
              <a:rPr lang="ko-KR" altLang="en-US" dirty="0"/>
              <a:t>리스트에서 가장 큰 요소를 반환하는 함수를 정의해 보아라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max() </a:t>
            </a:r>
            <a:r>
              <a:rPr lang="ko-KR" altLang="en-US" dirty="0"/>
              <a:t>함수를 사용해서는 안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가장 큰 수를 기억하기 위해 변수를 사용하자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85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4-16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06475" y="1403927"/>
            <a:ext cx="1039119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+mn-ea"/>
              </a:rPr>
              <a:t>약수가 </a:t>
            </a:r>
            <a:r>
              <a:rPr lang="en-US" altLang="ko-KR" sz="2800" dirty="0">
                <a:latin typeface="+mn-ea"/>
              </a:rPr>
              <a:t>1</a:t>
            </a:r>
            <a:r>
              <a:rPr lang="ko-KR" altLang="en-US" sz="2800" dirty="0">
                <a:latin typeface="+mn-ea"/>
              </a:rPr>
              <a:t>과 자기 자신 뿐인 자연수를 소수</a:t>
            </a:r>
            <a:r>
              <a:rPr lang="en-US" altLang="ko-KR" sz="2800" dirty="0">
                <a:latin typeface="+mn-ea"/>
              </a:rPr>
              <a:t>(prime number)</a:t>
            </a:r>
            <a:r>
              <a:rPr lang="ko-KR" altLang="en-US" sz="2800" dirty="0">
                <a:latin typeface="+mn-ea"/>
              </a:rPr>
              <a:t>라고 한다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어떤 수를 </a:t>
            </a:r>
            <a:r>
              <a:rPr lang="ko-KR" altLang="en-US" sz="2800" dirty="0" err="1">
                <a:latin typeface="+mn-ea"/>
              </a:rPr>
              <a:t>입력받아</a:t>
            </a:r>
            <a:r>
              <a:rPr lang="ko-KR" altLang="en-US" sz="2800" dirty="0">
                <a:latin typeface="+mn-ea"/>
              </a:rPr>
              <a:t> 그 수가 소수인지 검사하여 </a:t>
            </a:r>
            <a:r>
              <a:rPr lang="en-US" altLang="ko-KR" sz="2800" dirty="0">
                <a:latin typeface="+mn-ea"/>
              </a:rPr>
              <a:t>True </a:t>
            </a:r>
            <a:r>
              <a:rPr lang="ko-KR" altLang="en-US" sz="2800" dirty="0">
                <a:latin typeface="+mn-ea"/>
              </a:rPr>
              <a:t>또는 </a:t>
            </a:r>
            <a:r>
              <a:rPr lang="en-US" altLang="ko-KR" sz="2800" dirty="0">
                <a:latin typeface="+mn-ea"/>
              </a:rPr>
              <a:t>False</a:t>
            </a:r>
            <a:r>
              <a:rPr lang="ko-KR" altLang="en-US" sz="2800" dirty="0">
                <a:latin typeface="+mn-ea"/>
              </a:rPr>
              <a:t>를 반환하는 함수 </a:t>
            </a:r>
            <a:r>
              <a:rPr lang="en-US" altLang="ko-KR" sz="2800" dirty="0" err="1">
                <a:latin typeface="+mn-ea"/>
              </a:rPr>
              <a:t>is_prime</a:t>
            </a:r>
            <a:r>
              <a:rPr lang="en-US" altLang="ko-KR" sz="2800" dirty="0">
                <a:latin typeface="+mn-ea"/>
              </a:rPr>
              <a:t>()</a:t>
            </a:r>
            <a:r>
              <a:rPr lang="ko-KR" altLang="en-US" sz="2800" dirty="0">
                <a:latin typeface="+mn-ea"/>
              </a:rPr>
              <a:t>을 정의하라</a:t>
            </a:r>
            <a:r>
              <a:rPr lang="en-US" altLang="ko-KR" sz="2800" dirty="0">
                <a:latin typeface="+mn-ea"/>
              </a:rPr>
              <a:t>. </a:t>
            </a:r>
            <a:r>
              <a:rPr lang="ko-KR" altLang="en-US" sz="2800" dirty="0">
                <a:latin typeface="+mn-ea"/>
              </a:rPr>
              <a:t>그 후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정의한 함수를 이용해 </a:t>
            </a:r>
            <a:r>
              <a:rPr lang="en-US" altLang="ko-KR" sz="2800" dirty="0">
                <a:latin typeface="+mn-ea"/>
              </a:rPr>
              <a:t>1 </a:t>
            </a:r>
            <a:r>
              <a:rPr lang="ko-KR" altLang="en-US" sz="2800" dirty="0">
                <a:latin typeface="+mn-ea"/>
              </a:rPr>
              <a:t>이상 </a:t>
            </a:r>
            <a:r>
              <a:rPr lang="en-US" altLang="ko-KR" sz="2800" dirty="0">
                <a:latin typeface="+mn-ea"/>
              </a:rPr>
              <a:t>100 </a:t>
            </a:r>
            <a:r>
              <a:rPr lang="ko-KR" altLang="en-US" sz="2800" dirty="0">
                <a:latin typeface="+mn-ea"/>
              </a:rPr>
              <a:t>미만의 모든 소수의 합을 계산하라</a:t>
            </a:r>
            <a:r>
              <a:rPr lang="en-US" altLang="ko-KR" sz="2800" dirty="0">
                <a:latin typeface="+mn-ea"/>
              </a:rPr>
              <a:t>.</a:t>
            </a:r>
          </a:p>
          <a:p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힌트</a:t>
            </a:r>
            <a:r>
              <a:rPr lang="en-US" altLang="ko-KR" sz="2800" dirty="0">
                <a:latin typeface="+mn-ea"/>
              </a:rPr>
              <a:t>: A</a:t>
            </a:r>
            <a:r>
              <a:rPr lang="ko-KR" altLang="en-US" sz="2800" dirty="0">
                <a:latin typeface="+mn-ea"/>
              </a:rPr>
              <a:t>를 </a:t>
            </a:r>
            <a:r>
              <a:rPr lang="en-US" altLang="ko-KR" sz="2800" dirty="0">
                <a:latin typeface="+mn-ea"/>
              </a:rPr>
              <a:t>B</a:t>
            </a:r>
            <a:r>
              <a:rPr lang="ko-KR" altLang="en-US" sz="2800" dirty="0">
                <a:latin typeface="+mn-ea"/>
              </a:rPr>
              <a:t>로 나눈 나머지가 존재한다면 </a:t>
            </a:r>
            <a:r>
              <a:rPr lang="en-US" altLang="ko-KR" sz="2800" dirty="0">
                <a:latin typeface="+mn-ea"/>
              </a:rPr>
              <a:t>B</a:t>
            </a:r>
            <a:r>
              <a:rPr lang="ko-KR" altLang="en-US" sz="2800" dirty="0">
                <a:latin typeface="+mn-ea"/>
              </a:rPr>
              <a:t>는 </a:t>
            </a:r>
            <a:r>
              <a:rPr lang="en-US" altLang="ko-KR" sz="2800" dirty="0">
                <a:latin typeface="+mn-ea"/>
              </a:rPr>
              <a:t>A</a:t>
            </a:r>
            <a:r>
              <a:rPr lang="ko-KR" altLang="en-US" sz="2800" dirty="0">
                <a:latin typeface="+mn-ea"/>
              </a:rPr>
              <a:t>의 약수가 아니다</a:t>
            </a:r>
            <a:r>
              <a:rPr lang="en-US" altLang="ko-KR" sz="280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59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단어가 아래 </a:t>
            </a:r>
            <a:r>
              <a:rPr lang="en-US" altLang="ko-KR" dirty="0"/>
              <a:t>fruit </a:t>
            </a:r>
            <a:r>
              <a:rPr lang="ko-KR" altLang="en-US" dirty="0"/>
              <a:t>리스트에 포함되어 있는지를 확인하라</a:t>
            </a:r>
            <a:r>
              <a:rPr lang="en-US" altLang="ko-KR" dirty="0"/>
              <a:t>. </a:t>
            </a:r>
            <a:r>
              <a:rPr lang="ko-KR" altLang="en-US" dirty="0"/>
              <a:t>포함되었다면 </a:t>
            </a:r>
            <a:r>
              <a:rPr lang="en-US" altLang="ko-KR" dirty="0"/>
              <a:t>"</a:t>
            </a:r>
            <a:r>
              <a:rPr lang="ko-KR" altLang="en-US" dirty="0"/>
              <a:t>정답입니다</a:t>
            </a:r>
            <a:r>
              <a:rPr lang="en-US" altLang="ko-KR" dirty="0"/>
              <a:t>"</a:t>
            </a:r>
            <a:r>
              <a:rPr lang="ko-KR" altLang="en-US" dirty="0"/>
              <a:t>를 아닐 경우 </a:t>
            </a:r>
            <a:r>
              <a:rPr lang="en-US" altLang="ko-KR" dirty="0"/>
              <a:t>"</a:t>
            </a:r>
            <a:r>
              <a:rPr lang="ko-KR" altLang="en-US" dirty="0"/>
              <a:t>오답입니다</a:t>
            </a:r>
            <a:r>
              <a:rPr lang="en-US" altLang="ko-KR" dirty="0"/>
              <a:t>" </a:t>
            </a:r>
            <a:r>
              <a:rPr lang="ko-KR" altLang="en-US" dirty="0"/>
              <a:t>출력하라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fruit = ["</a:t>
            </a:r>
            <a:r>
              <a:rPr lang="ko-KR" altLang="en-US" dirty="0"/>
              <a:t>사과</a:t>
            </a:r>
            <a:r>
              <a:rPr lang="en-US" altLang="ko-KR" dirty="0"/>
              <a:t>", "</a:t>
            </a:r>
            <a:r>
              <a:rPr lang="ko-KR" altLang="en-US" dirty="0"/>
              <a:t>포도</a:t>
            </a:r>
            <a:r>
              <a:rPr lang="en-US" altLang="ko-KR" dirty="0"/>
              <a:t>", "</a:t>
            </a:r>
            <a:r>
              <a:rPr lang="ko-KR" altLang="en-US" dirty="0"/>
              <a:t>홍시</a:t>
            </a:r>
            <a:r>
              <a:rPr lang="en-US" altLang="ko-KR" dirty="0"/>
              <a:t>"]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실행예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&gt;&gt; </a:t>
            </a:r>
            <a:r>
              <a:rPr lang="ko-KR" altLang="en-US" dirty="0" err="1"/>
              <a:t>좋아하는과일은</a:t>
            </a:r>
            <a:r>
              <a:rPr lang="en-US" altLang="ko-KR" dirty="0"/>
              <a:t>? </a:t>
            </a:r>
            <a:r>
              <a:rPr lang="ko-KR" altLang="en-US" dirty="0"/>
              <a:t>사과</a:t>
            </a:r>
          </a:p>
          <a:p>
            <a:pPr marL="457200" lvl="1" indent="0">
              <a:buNone/>
            </a:pPr>
            <a:r>
              <a:rPr lang="ko-KR" altLang="en-US" dirty="0"/>
              <a:t>정답입니다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0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4-2(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점수 구간에 해당하는 학점이 아래와 같이 정의되어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점수	        학점</a:t>
            </a:r>
          </a:p>
          <a:p>
            <a:pPr marL="0" indent="0">
              <a:buNone/>
            </a:pPr>
            <a:r>
              <a:rPr lang="en-US" altLang="ko-KR" dirty="0"/>
              <a:t>81~100	A</a:t>
            </a:r>
          </a:p>
          <a:p>
            <a:pPr marL="0" indent="0">
              <a:buNone/>
            </a:pPr>
            <a:r>
              <a:rPr lang="en-US" altLang="ko-KR" dirty="0"/>
              <a:t>61~80  	B</a:t>
            </a:r>
          </a:p>
          <a:p>
            <a:pPr marL="0" indent="0">
              <a:buNone/>
            </a:pPr>
            <a:r>
              <a:rPr lang="en-US" altLang="ko-KR" dirty="0"/>
              <a:t>41~60 	C</a:t>
            </a:r>
          </a:p>
          <a:p>
            <a:pPr marL="0" indent="0">
              <a:buNone/>
            </a:pPr>
            <a:r>
              <a:rPr lang="en-US" altLang="ko-KR" dirty="0"/>
              <a:t>21~40	           D</a:t>
            </a:r>
          </a:p>
          <a:p>
            <a:pPr marL="0" indent="0">
              <a:buNone/>
            </a:pPr>
            <a:r>
              <a:rPr lang="en-US" altLang="ko-KR" dirty="0"/>
              <a:t>0~20	</a:t>
            </a:r>
            <a:r>
              <a:rPr lang="en-US" altLang="ko-KR"/>
              <a:t>           E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다음과 같이 실행되도록 프로그램을 코딩하라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&gt;&gt; score: 83</a:t>
            </a:r>
          </a:p>
          <a:p>
            <a:pPr marL="0" indent="0">
              <a:buNone/>
            </a:pPr>
            <a:r>
              <a:rPr lang="en-US" altLang="ko-KR" dirty="0"/>
              <a:t>grade is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12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4-3(</a:t>
            </a:r>
            <a:r>
              <a:rPr lang="en-US" altLang="ko-KR" dirty="0" err="1"/>
              <a:t>elif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주민등록번호는 </a:t>
            </a:r>
            <a:r>
              <a:rPr lang="en-US" altLang="ko-KR" dirty="0"/>
              <a:t>13</a:t>
            </a:r>
            <a:r>
              <a:rPr lang="ko-KR" altLang="en-US" dirty="0"/>
              <a:t>자리로 구성되는데 마지막 </a:t>
            </a:r>
            <a:r>
              <a:rPr lang="ko-KR" altLang="en-US" dirty="0" err="1"/>
              <a:t>자리수는</a:t>
            </a:r>
            <a:r>
              <a:rPr lang="ko-KR" altLang="en-US" dirty="0"/>
              <a:t> 주민등록번호의 유효성을 체크하는데 사용된다</a:t>
            </a:r>
            <a:r>
              <a:rPr lang="en-US" altLang="ko-KR" dirty="0"/>
              <a:t>. </a:t>
            </a:r>
            <a:r>
              <a:rPr lang="ko-KR" altLang="en-US" dirty="0"/>
              <a:t>먼저 앞에서부터 </a:t>
            </a:r>
            <a:r>
              <a:rPr lang="en-US" altLang="ko-KR" dirty="0"/>
              <a:t>12</a:t>
            </a:r>
            <a:r>
              <a:rPr lang="ko-KR" altLang="en-US" dirty="0"/>
              <a:t>자리의 숫자에 </a:t>
            </a:r>
            <a:r>
              <a:rPr lang="en-US" altLang="ko-KR" dirty="0"/>
              <a:t>2, 3, 4, 5, 6, 7, 8, 9, 2, 3, 4, 5</a:t>
            </a:r>
            <a:r>
              <a:rPr lang="ko-KR" altLang="en-US" dirty="0"/>
              <a:t>를 차례로 곱한 뒤 그 값을 전부 더한다</a:t>
            </a:r>
            <a:r>
              <a:rPr lang="en-US" altLang="ko-KR" dirty="0"/>
              <a:t>. </a:t>
            </a:r>
            <a:r>
              <a:rPr lang="ko-KR" altLang="en-US" dirty="0"/>
              <a:t>연산 결과 값을 </a:t>
            </a:r>
            <a:r>
              <a:rPr lang="en-US" altLang="ko-KR" dirty="0"/>
              <a:t>11</a:t>
            </a:r>
            <a:r>
              <a:rPr lang="ko-KR" altLang="en-US" dirty="0"/>
              <a:t>로 나누면 나머지가 나오는데 </a:t>
            </a:r>
            <a:r>
              <a:rPr lang="en-US" altLang="ko-KR" dirty="0"/>
              <a:t>11</a:t>
            </a:r>
            <a:r>
              <a:rPr lang="ko-KR" altLang="en-US" dirty="0"/>
              <a:t>에서 나머지를 뺀 값을  다시 </a:t>
            </a:r>
            <a:r>
              <a:rPr lang="en-US" altLang="ko-KR" dirty="0"/>
              <a:t>10</a:t>
            </a:r>
            <a:r>
              <a:rPr lang="ko-KR" altLang="en-US" dirty="0"/>
              <a:t>으로 나누어 나머지를 구한 것이 주민등록번호의 마지막 번호가 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8 2 1 0 1 0 - 1 6 3 5 2 1 0</a:t>
            </a:r>
          </a:p>
          <a:p>
            <a:pPr marL="0" indent="0">
              <a:buNone/>
            </a:pPr>
            <a:r>
              <a:rPr lang="en-US" altLang="ko-KR" dirty="0"/>
              <a:t>x 2 3 4 5 6 7   8 9 2 3 4 5 </a:t>
            </a:r>
          </a:p>
          <a:p>
            <a:pPr marL="0" indent="0">
              <a:buNone/>
            </a:pPr>
            <a:r>
              <a:rPr lang="en-US" altLang="ko-KR" dirty="0"/>
              <a:t>-----------------------------</a:t>
            </a:r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차 계산</a:t>
            </a:r>
            <a:r>
              <a:rPr lang="en-US" altLang="ko-KR" dirty="0"/>
              <a:t>: (8*2 + 2*3 + 1*4 + 0*5 + 1*6 + 0*7 + 1*8 + 6*9 + 3*2 + 5*3 + 2*4 + 1*5) = (128 % 11) = 7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차 계산</a:t>
            </a:r>
            <a:r>
              <a:rPr lang="en-US" altLang="ko-KR" dirty="0"/>
              <a:t>: 11 -7 = 4</a:t>
            </a:r>
          </a:p>
          <a:p>
            <a:pPr marL="0" indent="0">
              <a:buNone/>
            </a:pPr>
            <a:r>
              <a:rPr lang="ko-KR" altLang="en-US" dirty="0"/>
              <a:t>위와 같이 </a:t>
            </a:r>
            <a:r>
              <a:rPr lang="en-US" altLang="ko-KR" dirty="0"/>
              <a:t>821010-1635210</a:t>
            </a:r>
            <a:r>
              <a:rPr lang="ko-KR" altLang="en-US" dirty="0"/>
              <a:t>에 대해서 계산을 해보면 마지막 자리는 </a:t>
            </a:r>
            <a:r>
              <a:rPr lang="en-US" altLang="ko-KR" dirty="0"/>
              <a:t>4</a:t>
            </a:r>
            <a:r>
              <a:rPr lang="ko-KR" altLang="en-US" dirty="0"/>
              <a:t>가 되어야 함을 알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821010-1635210</a:t>
            </a:r>
            <a:r>
              <a:rPr lang="ko-KR" altLang="en-US" dirty="0"/>
              <a:t>은 유효하지 않은 주민등록번호임을 알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다음과 같이 사용자로부터 주민등록번호를 </a:t>
            </a:r>
            <a:r>
              <a:rPr lang="ko-KR" altLang="en-US" dirty="0" err="1"/>
              <a:t>입력받은</a:t>
            </a:r>
            <a:r>
              <a:rPr lang="ko-KR" altLang="en-US" dirty="0"/>
              <a:t> 후 주민등록번호가 유효한지를 출력하는 프로그램을 작성하라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ko-KR" altLang="en-US" dirty="0"/>
              <a:t>주민등록번호</a:t>
            </a:r>
            <a:r>
              <a:rPr lang="en-US" altLang="ko-KR" dirty="0"/>
              <a:t>: 821010-1635210</a:t>
            </a:r>
          </a:p>
          <a:p>
            <a:pPr marL="0" indent="0">
              <a:buNone/>
            </a:pPr>
            <a:r>
              <a:rPr lang="ko-KR" altLang="en-US" dirty="0"/>
              <a:t>유효하지 않은 </a:t>
            </a:r>
            <a:r>
              <a:rPr lang="ko-KR" altLang="en-US" dirty="0" err="1"/>
              <a:t>주민등록번호입니다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9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4-4(</a:t>
            </a:r>
            <a:r>
              <a:rPr lang="ko-KR" altLang="en-US" dirty="0"/>
              <a:t>할인 가격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어떤 상점에서는 상품을 한꺼번에 많이 구매하면 다음과 같이 상품 가격을 할인해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개 미만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100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10</a:t>
            </a:r>
            <a:r>
              <a:rPr lang="ko-KR" altLang="en-US" dirty="0"/>
              <a:t>개 이상 </a:t>
            </a:r>
            <a:r>
              <a:rPr lang="en-US" altLang="ko-KR" dirty="0"/>
              <a:t>30</a:t>
            </a:r>
            <a:r>
              <a:rPr lang="ko-KR" altLang="en-US" dirty="0"/>
              <a:t>개 미만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95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30</a:t>
            </a:r>
            <a:r>
              <a:rPr lang="ko-KR" altLang="en-US" dirty="0"/>
              <a:t>개 이상 </a:t>
            </a:r>
            <a:r>
              <a:rPr lang="en-US" altLang="ko-KR" dirty="0"/>
              <a:t>100</a:t>
            </a:r>
            <a:r>
              <a:rPr lang="ko-KR" altLang="en-US" dirty="0"/>
              <a:t>개 미만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90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en-US" altLang="ko-KR" dirty="0"/>
              <a:t>100</a:t>
            </a:r>
            <a:r>
              <a:rPr lang="ko-KR" altLang="en-US" dirty="0"/>
              <a:t>개 이상</a:t>
            </a:r>
            <a:r>
              <a:rPr lang="en-US" altLang="ko-KR" dirty="0"/>
              <a:t>: </a:t>
            </a:r>
            <a:r>
              <a:rPr lang="ko-KR" altLang="en-US" dirty="0"/>
              <a:t>상품 하나에 </a:t>
            </a:r>
            <a:r>
              <a:rPr lang="en-US" altLang="ko-KR" dirty="0"/>
              <a:t>85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r>
              <a:rPr lang="ko-KR" altLang="en-US" dirty="0"/>
              <a:t>이 쇼핑몰에서 구매할 상품 개수를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총 지불해야 할 가격을 계산하는 함수 </a:t>
            </a:r>
            <a:r>
              <a:rPr lang="en-US" altLang="ko-KR" dirty="0"/>
              <a:t>price()</a:t>
            </a:r>
            <a:r>
              <a:rPr lang="ko-KR" altLang="en-US" dirty="0"/>
              <a:t>를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정의한 후에는 이 함수에 여러 상품 개수를 입력하여 결과가 </a:t>
            </a:r>
            <a:r>
              <a:rPr lang="ko-KR" altLang="en-US" dirty="0" err="1"/>
              <a:t>올바른지</a:t>
            </a:r>
            <a:r>
              <a:rPr lang="ko-KR" altLang="en-US" dirty="0"/>
              <a:t> 확인해 보아라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49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4-5(</a:t>
            </a:r>
            <a:r>
              <a:rPr lang="ko-KR" altLang="en-US" dirty="0"/>
              <a:t>윤년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연을 매개변수로 </a:t>
            </a:r>
            <a:r>
              <a:rPr lang="ko-KR" altLang="en-US" dirty="0" err="1"/>
              <a:t>입력받아</a:t>
            </a:r>
            <a:r>
              <a:rPr lang="ko-KR" altLang="en-US" dirty="0"/>
              <a:t> 그 해가 윤년인지 아닌지를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반환하는 함수 </a:t>
            </a:r>
            <a:r>
              <a:rPr lang="en-US" altLang="ko-KR" dirty="0" err="1"/>
              <a:t>is_leap_year</a:t>
            </a:r>
            <a:r>
              <a:rPr lang="en-US" altLang="ko-KR" dirty="0"/>
              <a:t>()</a:t>
            </a:r>
            <a:r>
              <a:rPr lang="ko-KR" altLang="en-US" dirty="0"/>
              <a:t>를 정의하라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윤년이란 </a:t>
            </a:r>
            <a:r>
              <a:rPr lang="en-US" altLang="ko-KR" dirty="0"/>
              <a:t>1</a:t>
            </a:r>
            <a:r>
              <a:rPr lang="ko-KR" altLang="en-US" dirty="0"/>
              <a:t>년이 </a:t>
            </a:r>
            <a:r>
              <a:rPr lang="en-US" altLang="ko-KR" dirty="0"/>
              <a:t>365</a:t>
            </a:r>
            <a:r>
              <a:rPr lang="ko-KR" altLang="en-US" dirty="0"/>
              <a:t>일이 아니라 </a:t>
            </a:r>
            <a:r>
              <a:rPr lang="en-US" altLang="ko-KR" dirty="0"/>
              <a:t>366</a:t>
            </a:r>
            <a:r>
              <a:rPr lang="ko-KR" altLang="en-US" dirty="0"/>
              <a:t>일로 이뤄진 해다</a:t>
            </a:r>
            <a:r>
              <a:rPr lang="en-US" altLang="ko-KR" dirty="0"/>
              <a:t>. </a:t>
            </a:r>
            <a:r>
              <a:rPr lang="ko-KR" altLang="en-US" dirty="0"/>
              <a:t>윤년에는 </a:t>
            </a:r>
            <a:r>
              <a:rPr lang="en-US" altLang="ko-KR" dirty="0"/>
              <a:t>2</a:t>
            </a:r>
            <a:r>
              <a:rPr lang="ko-KR" altLang="en-US" dirty="0"/>
              <a:t>월이 </a:t>
            </a:r>
            <a:r>
              <a:rPr lang="en-US" altLang="ko-KR" dirty="0"/>
              <a:t>28</a:t>
            </a:r>
            <a:r>
              <a:rPr lang="ko-KR" altLang="en-US" dirty="0" err="1"/>
              <a:t>일까지가</a:t>
            </a:r>
            <a:r>
              <a:rPr lang="ko-KR" altLang="en-US" dirty="0"/>
              <a:t> 아니라 </a:t>
            </a:r>
            <a:r>
              <a:rPr lang="en-US" altLang="ko-KR" dirty="0"/>
              <a:t>29</a:t>
            </a:r>
            <a:r>
              <a:rPr lang="ko-KR" altLang="en-US" dirty="0"/>
              <a:t>일까지 있다</a:t>
            </a:r>
            <a:r>
              <a:rPr lang="en-US" altLang="ko-KR" dirty="0"/>
              <a:t>. </a:t>
            </a:r>
            <a:r>
              <a:rPr lang="ko-KR" altLang="en-US" dirty="0"/>
              <a:t>어떤 해가 윤년인지 아닌지를 판단하는 규칙은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해의 수가 </a:t>
            </a:r>
            <a:r>
              <a:rPr lang="en-US" altLang="ko-KR" dirty="0"/>
              <a:t>4</a:t>
            </a:r>
            <a:r>
              <a:rPr lang="ko-KR" altLang="en-US" dirty="0"/>
              <a:t>로 나누어 떨어지면 윤년이다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1996</a:t>
            </a:r>
            <a:r>
              <a:rPr lang="ko-KR" altLang="en-US" dirty="0"/>
              <a:t>년은 윤년이다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그 해의 수가 </a:t>
            </a:r>
            <a:r>
              <a:rPr lang="en-US" altLang="ko-KR" dirty="0"/>
              <a:t>100</a:t>
            </a:r>
            <a:r>
              <a:rPr lang="ko-KR" altLang="en-US" dirty="0"/>
              <a:t>로 나누어 떨어지면 윤년이 아니다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1900</a:t>
            </a:r>
            <a:r>
              <a:rPr lang="ko-KR" altLang="en-US" dirty="0"/>
              <a:t>년은 윤년이 아니다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그 해의 수가 </a:t>
            </a:r>
            <a:r>
              <a:rPr lang="en-US" altLang="ko-KR" dirty="0"/>
              <a:t>400</a:t>
            </a:r>
            <a:r>
              <a:rPr lang="ko-KR" altLang="en-US" dirty="0"/>
              <a:t>으로 나누어 떨어지면 윤년이다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2000</a:t>
            </a:r>
            <a:r>
              <a:rPr lang="ko-KR" altLang="en-US" dirty="0"/>
              <a:t>년은 윤년이다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65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4-6(</a:t>
            </a:r>
            <a:r>
              <a:rPr lang="ko-KR" altLang="en-US" dirty="0"/>
              <a:t>날수계산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연과 월을 매개변수로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그 달이 며칠까지 있는지 반환하는 함수 </a:t>
            </a:r>
            <a:r>
              <a:rPr lang="en-US" altLang="ko-KR" dirty="0" err="1"/>
              <a:t>days_in_month</a:t>
            </a:r>
            <a:r>
              <a:rPr lang="en-US" altLang="ko-KR" dirty="0"/>
              <a:t>()</a:t>
            </a:r>
            <a:r>
              <a:rPr lang="ko-KR" altLang="en-US" dirty="0"/>
              <a:t>를 작성하라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2</a:t>
            </a:r>
            <a:r>
              <a:rPr lang="ko-KR" altLang="en-US" dirty="0"/>
              <a:t>월의 길이는 윤년인지 </a:t>
            </a:r>
            <a:r>
              <a:rPr lang="ko-KR" altLang="en-US" dirty="0" err="1"/>
              <a:t>아닌지에</a:t>
            </a:r>
            <a:r>
              <a:rPr lang="ko-KR" altLang="en-US" dirty="0"/>
              <a:t> 따라 다르다</a:t>
            </a:r>
            <a:r>
              <a:rPr lang="en-US" altLang="ko-KR" dirty="0"/>
              <a:t>. </a:t>
            </a:r>
            <a:r>
              <a:rPr lang="ko-KR" altLang="en-US" dirty="0"/>
              <a:t>윤년 계산을 위해 연습문제 </a:t>
            </a:r>
            <a:r>
              <a:rPr lang="en-US" altLang="ko-KR" dirty="0"/>
              <a:t>6-2</a:t>
            </a:r>
            <a:r>
              <a:rPr lang="ko-KR" altLang="en-US" dirty="0"/>
              <a:t>에서 만든 함수를 활용하라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88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4-7(</a:t>
            </a:r>
            <a:r>
              <a:rPr lang="ko-KR" altLang="en-US" dirty="0"/>
              <a:t>간단한 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3</a:t>
            </a:r>
            <a:r>
              <a:rPr lang="ko-KR" altLang="en-US" b="1" dirty="0"/>
              <a:t>의 배수의 합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까지의 자연수 중 </a:t>
            </a:r>
            <a:r>
              <a:rPr lang="en-US" altLang="ko-KR" dirty="0"/>
              <a:t>3</a:t>
            </a:r>
            <a:r>
              <a:rPr lang="ko-KR" altLang="en-US" dirty="0"/>
              <a:t>의 배수의 합을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먼저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 반복을 하고 </a:t>
            </a:r>
            <a:r>
              <a:rPr lang="en-US" altLang="ko-KR" dirty="0"/>
              <a:t>3</a:t>
            </a:r>
            <a:r>
              <a:rPr lang="ko-KR" altLang="en-US" dirty="0"/>
              <a:t>의 배수를 더한다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i+=1 </a:t>
            </a:r>
            <a:r>
              <a:rPr lang="ko-KR" altLang="en-US" dirty="0"/>
              <a:t>라고 쓰면 </a:t>
            </a:r>
            <a:r>
              <a:rPr lang="en-US" altLang="ko-KR" dirty="0"/>
              <a:t>i=i+1</a:t>
            </a:r>
            <a:r>
              <a:rPr lang="ko-KR" altLang="en-US" dirty="0"/>
              <a:t>로 저장한다는 파이썬 문구이다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55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4-8(</a:t>
            </a:r>
            <a:r>
              <a:rPr lang="ko-KR" altLang="en-US" dirty="0"/>
              <a:t>리스트에서 조건을 만족하는 값 뽑기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50</a:t>
            </a:r>
            <a:r>
              <a:rPr lang="ko-KR" altLang="en-US" dirty="0"/>
              <a:t>점 이상의 총합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/>
              <a:t>A</a:t>
            </a:r>
            <a:r>
              <a:rPr lang="ko-KR" altLang="en-US" dirty="0"/>
              <a:t>학급 학생의 점수를 나타내는 리스트이다</a:t>
            </a:r>
            <a:r>
              <a:rPr lang="en-US" altLang="ko-KR" dirty="0"/>
              <a:t>. </a:t>
            </a:r>
            <a:r>
              <a:rPr lang="ko-KR" altLang="en-US" dirty="0"/>
              <a:t>다음 리스트에서 </a:t>
            </a:r>
            <a:r>
              <a:rPr lang="en-US" altLang="ko-KR" dirty="0"/>
              <a:t>50</a:t>
            </a:r>
            <a:r>
              <a:rPr lang="ko-KR" altLang="en-US" dirty="0"/>
              <a:t>점 이상의 점수들의 총합을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[20, 55, 67, 82, 45, 33, 90, 87, 100, 25]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55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</TotalTime>
  <Words>914</Words>
  <Application>Microsoft Office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Calibri</vt:lpstr>
      <vt:lpstr>Calibri Light</vt:lpstr>
      <vt:lpstr>Arial</vt:lpstr>
      <vt:lpstr>Office Theme</vt:lpstr>
      <vt:lpstr>파이썬 기초 및 머신러닝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Lee Seyoon</cp:lastModifiedBy>
  <cp:revision>210</cp:revision>
  <dcterms:created xsi:type="dcterms:W3CDTF">2016-07-19T11:33:55Z</dcterms:created>
  <dcterms:modified xsi:type="dcterms:W3CDTF">2021-03-21T01:40:10Z</dcterms:modified>
</cp:coreProperties>
</file>