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24"/>
  </p:notesMasterIdLst>
  <p:sldIdLst>
    <p:sldId id="262" r:id="rId2"/>
    <p:sldId id="708" r:id="rId3"/>
    <p:sldId id="709" r:id="rId4"/>
    <p:sldId id="710" r:id="rId5"/>
    <p:sldId id="711" r:id="rId6"/>
    <p:sldId id="712" r:id="rId7"/>
    <p:sldId id="713" r:id="rId8"/>
    <p:sldId id="714" r:id="rId9"/>
    <p:sldId id="719" r:id="rId10"/>
    <p:sldId id="698" r:id="rId11"/>
    <p:sldId id="716" r:id="rId12"/>
    <p:sldId id="717" r:id="rId13"/>
    <p:sldId id="718" r:id="rId14"/>
    <p:sldId id="715" r:id="rId15"/>
    <p:sldId id="541" r:id="rId16"/>
    <p:sldId id="294" r:id="rId17"/>
    <p:sldId id="542" r:id="rId18"/>
    <p:sldId id="673" r:id="rId19"/>
    <p:sldId id="674" r:id="rId20"/>
    <p:sldId id="728" r:id="rId21"/>
    <p:sldId id="729" r:id="rId22"/>
    <p:sldId id="730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2394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66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674" r:id="rId14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데이터를 분류하는 클래스</a:t>
            </a:r>
            <a:endParaRPr lang="en-US" altLang="ko-KR" dirty="0"/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5-8(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 요구사항을 참고해 도형</a:t>
            </a:r>
            <a:r>
              <a:rPr lang="en-US" altLang="ko-KR" dirty="0"/>
              <a:t>(Shape), </a:t>
            </a:r>
            <a:r>
              <a:rPr lang="ko-KR" altLang="en-US" dirty="0"/>
              <a:t>삼각형</a:t>
            </a:r>
            <a:r>
              <a:rPr lang="en-US" altLang="ko-KR" dirty="0"/>
              <a:t>(Triangle), </a:t>
            </a:r>
            <a:r>
              <a:rPr lang="ko-KR" altLang="en-US" dirty="0"/>
              <a:t>사각형</a:t>
            </a:r>
            <a:r>
              <a:rPr lang="en-US" altLang="ko-KR" dirty="0"/>
              <a:t>(Rectangle)</a:t>
            </a:r>
            <a:r>
              <a:rPr lang="ko-KR" altLang="en-US" dirty="0"/>
              <a:t>을 나타내는 클래스를 정의하여라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Shape: </a:t>
            </a:r>
            <a:r>
              <a:rPr lang="ko-KR" altLang="en-US" dirty="0"/>
              <a:t>도형을 나타내는 클래스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describe(): “</a:t>
            </a:r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.”</a:t>
            </a:r>
            <a:r>
              <a:rPr lang="ko-KR" altLang="en-US" dirty="0"/>
              <a:t>와 같이 이 도형의 특징을 화면에 출력한다</a:t>
            </a:r>
            <a:r>
              <a:rPr lang="en-US" altLang="ko-KR" dirty="0"/>
              <a:t>. </a:t>
            </a:r>
            <a:r>
              <a:rPr lang="ko-KR" altLang="en-US" dirty="0"/>
              <a:t>변의 개수는 </a:t>
            </a:r>
            <a:r>
              <a:rPr lang="en-US" altLang="ko-KR" dirty="0" err="1"/>
              <a:t>self.sides</a:t>
            </a:r>
            <a:r>
              <a:rPr lang="en-US" altLang="ko-KR" dirty="0"/>
              <a:t> </a:t>
            </a:r>
            <a:r>
              <a:rPr lang="ko-KR" altLang="en-US" dirty="0"/>
              <a:t>속성을 읽어 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Triangle: </a:t>
            </a:r>
            <a:r>
              <a:rPr lang="ko-KR" altLang="en-US" dirty="0"/>
              <a:t>삼각형을 나타내는 클래스</a:t>
            </a:r>
          </a:p>
          <a:p>
            <a:r>
              <a:rPr lang="en-US" altLang="ko-KR" dirty="0"/>
              <a:t>Shape </a:t>
            </a:r>
            <a:r>
              <a:rPr lang="ko-KR" altLang="en-US" dirty="0"/>
              <a:t>클래스를 상속</a:t>
            </a:r>
          </a:p>
          <a:p>
            <a:r>
              <a:rPr lang="ko-KR" altLang="en-US" dirty="0"/>
              <a:t>클래스 속성 </a:t>
            </a:r>
            <a:r>
              <a:rPr lang="en-US" altLang="ko-KR" dirty="0"/>
              <a:t>sides: </a:t>
            </a:r>
            <a:r>
              <a:rPr lang="ko-KR" altLang="en-US" dirty="0"/>
              <a:t>변의 개수를 나타내는 속성</a:t>
            </a:r>
            <a:r>
              <a:rPr lang="en-US" altLang="ko-KR" dirty="0"/>
              <a:t>. 3</a:t>
            </a:r>
            <a:r>
              <a:rPr lang="ko-KR" altLang="en-US" dirty="0"/>
              <a:t>으로 고정</a:t>
            </a:r>
          </a:p>
          <a:p>
            <a:r>
              <a:rPr lang="en-US" altLang="ko-KR" dirty="0"/>
              <a:t>Rectangle: </a:t>
            </a:r>
            <a:r>
              <a:rPr lang="ko-KR" altLang="en-US" dirty="0"/>
              <a:t>사각형을 나타내는 클래스</a:t>
            </a:r>
          </a:p>
          <a:p>
            <a:r>
              <a:rPr lang="en-US" altLang="ko-KR" dirty="0"/>
              <a:t>Shape </a:t>
            </a:r>
            <a:r>
              <a:rPr lang="ko-KR" altLang="en-US" dirty="0"/>
              <a:t>클래스를 상속</a:t>
            </a:r>
          </a:p>
          <a:p>
            <a:r>
              <a:rPr lang="ko-KR" altLang="en-US" dirty="0"/>
              <a:t>클래스 속성 </a:t>
            </a:r>
            <a:r>
              <a:rPr lang="en-US" altLang="ko-KR" dirty="0"/>
              <a:t>sides: </a:t>
            </a:r>
            <a:r>
              <a:rPr lang="ko-KR" altLang="en-US" dirty="0"/>
              <a:t>변의 개수를 나타내는 속성</a:t>
            </a:r>
            <a:r>
              <a:rPr lang="en-US" altLang="ko-KR" dirty="0"/>
              <a:t>. 4</a:t>
            </a:r>
            <a:r>
              <a:rPr lang="ko-KR" altLang="en-US" dirty="0"/>
              <a:t>로 고정</a:t>
            </a:r>
          </a:p>
          <a:p>
            <a:r>
              <a:rPr lang="ko-KR" altLang="en-US" dirty="0"/>
              <a:t>클래스를 정의한 후에는 프로그램 하단에 도형의 인스턴스를 만들어 특징을 출력하는 다음 코드를 삽입하여라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35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5-8(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shapes = [</a:t>
            </a:r>
          </a:p>
          <a:p>
            <a:r>
              <a:rPr lang="en-US" altLang="ko-KR" dirty="0"/>
              <a:t>    Triangle(),</a:t>
            </a:r>
          </a:p>
          <a:p>
            <a:r>
              <a:rPr lang="en-US" altLang="ko-KR" dirty="0"/>
              <a:t>    Rectangle(),</a:t>
            </a:r>
          </a:p>
          <a:p>
            <a:r>
              <a:rPr lang="en-US" altLang="ko-KR" dirty="0"/>
              <a:t>]</a:t>
            </a:r>
          </a:p>
          <a:p>
            <a:r>
              <a:rPr lang="en-US" altLang="ko-KR" dirty="0"/>
              <a:t>for shape in shapes: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shape.describe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프로그램을 실행한 결과는 다음과 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도형은 </a:t>
            </a:r>
            <a:r>
              <a:rPr lang="en-US" altLang="ko-KR" dirty="0"/>
              <a:t>4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5-9(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아래 사항을 참고해 연습문제 </a:t>
            </a:r>
            <a:r>
              <a:rPr lang="en-US" altLang="ko-KR" dirty="0"/>
              <a:t>5-8</a:t>
            </a:r>
            <a:r>
              <a:rPr lang="ko-KR" altLang="en-US" dirty="0"/>
              <a:t>에서 정의한 도형 클래스에 도형의 각 좌표 속성과 둘레 계산 메서드를 추가하여라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Coordinate </a:t>
            </a:r>
            <a:r>
              <a:rPr lang="ko-KR" altLang="en-US" dirty="0"/>
              <a:t>클래스는 연습문제 </a:t>
            </a:r>
            <a:r>
              <a:rPr lang="en-US" altLang="ko-KR"/>
              <a:t>5-5</a:t>
            </a:r>
            <a:r>
              <a:rPr lang="ko-KR" altLang="en-US"/>
              <a:t>에서 </a:t>
            </a:r>
            <a:r>
              <a:rPr lang="ko-KR" altLang="en-US" dirty="0"/>
              <a:t>정의한 것을 활용하도록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Triangle </a:t>
            </a:r>
            <a:r>
              <a:rPr lang="ko-KR" altLang="en-US" dirty="0"/>
              <a:t>클래스에 추가할 속성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circumference(): </a:t>
            </a:r>
            <a:r>
              <a:rPr lang="ko-KR" altLang="en-US" dirty="0"/>
              <a:t>이 삼각형의 둘레를 계산하여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point_a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A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point_b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B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point_c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C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Rectangle </a:t>
            </a:r>
            <a:r>
              <a:rPr lang="ko-KR" altLang="en-US" dirty="0"/>
              <a:t>클래스에 추가할 속성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circumference(): </a:t>
            </a:r>
            <a:r>
              <a:rPr lang="ko-KR" altLang="en-US" dirty="0"/>
              <a:t>이 사각형의 둘레를 계산하여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point_a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A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point_b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B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point_c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C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point_d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D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1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5-9(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클래스를 정의한 후에는 프로그램 하단에 도형의 인스턴스를 만들어 특징과 둘레를 출력하는 다음 코드를 삽입하여라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shapes = [</a:t>
            </a:r>
          </a:p>
          <a:p>
            <a:r>
              <a:rPr lang="en-US" altLang="ko-KR" dirty="0"/>
              <a:t>    Triangle(Coordinate(0, 0), Coordinate(3, 0), Coordinate(3, 4)),</a:t>
            </a:r>
          </a:p>
          <a:p>
            <a:r>
              <a:rPr lang="en-US" altLang="ko-KR" dirty="0"/>
              <a:t>    Rectangle(Coordinate(2, 2), Coordinate(6, 2), Coordinate(6, 6), Coordinate(2, 6)),</a:t>
            </a:r>
          </a:p>
          <a:p>
            <a:r>
              <a:rPr lang="en-US" altLang="ko-KR" dirty="0"/>
              <a:t>]</a:t>
            </a:r>
          </a:p>
          <a:p>
            <a:r>
              <a:rPr lang="en-US" altLang="ko-KR" dirty="0"/>
              <a:t>for shape in shapes: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shape.describe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둘레</a:t>
            </a:r>
            <a:r>
              <a:rPr lang="en-US" altLang="ko-KR" dirty="0"/>
              <a:t>:', </a:t>
            </a:r>
            <a:r>
              <a:rPr lang="en-US" altLang="ko-KR" dirty="0" err="1"/>
              <a:t>shape.circumference</a:t>
            </a:r>
            <a:r>
              <a:rPr lang="en-US" altLang="ko-KR" dirty="0"/>
              <a:t>())</a:t>
            </a:r>
          </a:p>
          <a:p>
            <a:r>
              <a:rPr lang="ko-KR" altLang="en-US" dirty="0"/>
              <a:t>프로그램을 실행한 결과는 다음과 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둘레</a:t>
            </a:r>
            <a:r>
              <a:rPr lang="en-US" altLang="ko-KR" dirty="0"/>
              <a:t>: 12.0</a:t>
            </a:r>
          </a:p>
          <a:p>
            <a:r>
              <a:rPr lang="ko-KR" altLang="en-US" dirty="0"/>
              <a:t>이 도형은 </a:t>
            </a:r>
            <a:r>
              <a:rPr lang="en-US" altLang="ko-KR" dirty="0"/>
              <a:t>4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둘레</a:t>
            </a:r>
            <a:r>
              <a:rPr lang="en-US" altLang="ko-KR" dirty="0"/>
              <a:t>: 16.0</a:t>
            </a:r>
          </a:p>
          <a:p>
            <a:r>
              <a:rPr lang="ko-KR" altLang="en-US" dirty="0"/>
              <a:t>힌트</a:t>
            </a:r>
            <a:r>
              <a:rPr lang="en-US" altLang="ko-KR" dirty="0"/>
              <a:t>: Coordinate </a:t>
            </a:r>
            <a:r>
              <a:rPr lang="ko-KR" altLang="en-US" dirty="0"/>
              <a:t>클래스의 거리 계산 메서드 </a:t>
            </a:r>
            <a:r>
              <a:rPr lang="en-US" altLang="ko-KR" dirty="0"/>
              <a:t>distance()</a:t>
            </a:r>
            <a:r>
              <a:rPr lang="ko-KR" altLang="en-US" dirty="0"/>
              <a:t>를 활용해라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인스턴스의 속성은 초기화 메서드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를 이용해 정의해라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6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5-10(Upgrade Calculator)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720436" y="1662545"/>
            <a:ext cx="11324392" cy="347287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다음은 </a:t>
            </a:r>
            <a:r>
              <a:rPr lang="en-US" altLang="ko-KR" sz="2800" dirty="0"/>
              <a:t>Calculator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class Calculator:</a:t>
            </a:r>
          </a:p>
          <a:p>
            <a:pPr marL="457200" lvl="1" indent="0">
              <a:buNone/>
            </a:pPr>
            <a:r>
              <a:rPr lang="en-US" altLang="ko-KR" sz="2800" dirty="0"/>
              <a:t>    def __</a:t>
            </a:r>
            <a:r>
              <a:rPr lang="en-US" altLang="ko-KR" sz="2800" dirty="0" err="1"/>
              <a:t>init</a:t>
            </a:r>
            <a:r>
              <a:rPr lang="en-US" altLang="ko-KR" sz="2800" dirty="0"/>
              <a:t>__(self):</a:t>
            </a:r>
          </a:p>
          <a:p>
            <a:pPr marL="457200" lvl="1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self.value</a:t>
            </a:r>
            <a:r>
              <a:rPr lang="en-US" altLang="ko-KR" sz="2800" dirty="0"/>
              <a:t> = 0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    def add(self, </a:t>
            </a:r>
            <a:r>
              <a:rPr lang="en-US" altLang="ko-KR" sz="2800" dirty="0" err="1"/>
              <a:t>val</a:t>
            </a:r>
            <a:r>
              <a:rPr lang="en-US" altLang="ko-KR" sz="2800" dirty="0"/>
              <a:t>):</a:t>
            </a:r>
          </a:p>
          <a:p>
            <a:pPr marL="457200" lvl="1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self.value</a:t>
            </a:r>
            <a:r>
              <a:rPr lang="en-US" altLang="ko-KR" sz="2800" dirty="0"/>
              <a:t> += </a:t>
            </a:r>
            <a:r>
              <a:rPr lang="en-US" altLang="ko-KR" sz="2800" dirty="0" err="1"/>
              <a:t>val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위 클래스를 상속하는 </a:t>
            </a:r>
            <a:r>
              <a:rPr lang="en-US" altLang="ko-KR" sz="2800" dirty="0" err="1"/>
              <a:t>UpgradeCalculator</a:t>
            </a:r>
            <a:r>
              <a:rPr lang="ko-KR" altLang="en-US" sz="2800" dirty="0"/>
              <a:t>를 만들고 값을 뺄 수 있는 </a:t>
            </a:r>
            <a:r>
              <a:rPr lang="en-US" altLang="ko-KR" sz="2800" dirty="0"/>
              <a:t>minus </a:t>
            </a:r>
            <a:r>
              <a:rPr lang="ko-KR" altLang="en-US" sz="2800" dirty="0"/>
              <a:t>메서드를 </a:t>
            </a:r>
            <a:r>
              <a:rPr lang="ko-KR" altLang="en-US" sz="2800" dirty="0" err="1"/>
              <a:t>추가하시오</a:t>
            </a:r>
            <a:r>
              <a:rPr lang="en-US" altLang="ko-KR" sz="2800" dirty="0"/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다음과 같이 동작하는 클래스를 만드시오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5-10(Upgrade Calculator)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cal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UpgradeCalculator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 err="1"/>
              <a:t>cal.add</a:t>
            </a:r>
            <a:r>
              <a:rPr lang="en-US" altLang="ko-KR" sz="2800" dirty="0"/>
              <a:t>(10)</a:t>
            </a:r>
          </a:p>
          <a:p>
            <a:pPr marL="457200" lvl="1" indent="0">
              <a:buNone/>
            </a:pPr>
            <a:r>
              <a:rPr lang="en-US" altLang="ko-KR" sz="2800" dirty="0" err="1"/>
              <a:t>cal.minus</a:t>
            </a:r>
            <a:r>
              <a:rPr lang="en-US" altLang="ko-KR" sz="2800" dirty="0"/>
              <a:t>(7)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print(</a:t>
            </a:r>
            <a:r>
              <a:rPr lang="en-US" altLang="ko-KR" sz="2800" dirty="0" err="1"/>
              <a:t>cal.value</a:t>
            </a:r>
            <a:r>
              <a:rPr lang="en-US" altLang="ko-KR" sz="2800" dirty="0"/>
              <a:t>)  # 10</a:t>
            </a:r>
            <a:r>
              <a:rPr lang="ko-KR" altLang="en-US" sz="2800" dirty="0"/>
              <a:t>에서 </a:t>
            </a:r>
            <a:r>
              <a:rPr lang="en-US" altLang="ko-KR" sz="2800" dirty="0"/>
              <a:t>7</a:t>
            </a:r>
            <a:r>
              <a:rPr lang="ko-KR" altLang="en-US" sz="2800" dirty="0"/>
              <a:t>을 뺀 </a:t>
            </a:r>
            <a:r>
              <a:rPr lang="en-US" altLang="ko-KR" sz="2800" dirty="0"/>
              <a:t>3</a:t>
            </a:r>
            <a:r>
              <a:rPr lang="ko-KR" altLang="en-US" sz="2800" dirty="0"/>
              <a:t>을 출력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319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5-11(</a:t>
            </a:r>
            <a:r>
              <a:rPr lang="en-US" altLang="ko-KR" dirty="0" err="1"/>
              <a:t>MaxLimitCalculator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이번에 여러분이 작성해야 하는 클래스는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ko-KR" altLang="en-US" dirty="0" err="1"/>
              <a:t>객체변수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이상의 값은 가질 수 없도록 제한하는 클래스이다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다음과 같이 동작해야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cal</a:t>
            </a:r>
            <a:r>
              <a:rPr lang="en-US" altLang="ko-KR" dirty="0"/>
              <a:t> = </a:t>
            </a:r>
            <a:r>
              <a:rPr lang="en-US" altLang="ko-KR" dirty="0" err="1"/>
              <a:t>MaxLimitCalculator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cal.add</a:t>
            </a:r>
            <a:r>
              <a:rPr lang="en-US" altLang="ko-KR" dirty="0"/>
              <a:t>(50)  # 50 </a:t>
            </a:r>
            <a:r>
              <a:rPr lang="ko-KR" altLang="en-US" dirty="0"/>
              <a:t>더하기</a:t>
            </a:r>
          </a:p>
          <a:p>
            <a:pPr marL="0" indent="0">
              <a:buNone/>
            </a:pPr>
            <a:r>
              <a:rPr lang="en-US" altLang="ko-KR" dirty="0" err="1"/>
              <a:t>cal.add</a:t>
            </a:r>
            <a:r>
              <a:rPr lang="en-US" altLang="ko-KR" dirty="0"/>
              <a:t>(60)  # 60 </a:t>
            </a:r>
            <a:r>
              <a:rPr lang="ko-KR" altLang="en-US" dirty="0"/>
              <a:t>더하기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cal.value</a:t>
            </a:r>
            <a:r>
              <a:rPr lang="en-US" altLang="ko-KR" dirty="0"/>
              <a:t>)  # 100 </a:t>
            </a:r>
            <a:r>
              <a:rPr lang="ko-KR" altLang="en-US" dirty="0"/>
              <a:t>출력 </a:t>
            </a:r>
          </a:p>
        </p:txBody>
      </p:sp>
    </p:spTree>
    <p:extLst>
      <p:ext uri="{BB962C8B-B14F-4D97-AF65-F5344CB8AC3E}">
        <p14:creationId xmlns:p14="http://schemas.microsoft.com/office/powerpoint/2010/main" val="39431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5-11(</a:t>
            </a:r>
            <a:r>
              <a:rPr lang="en-US" altLang="ko-KR" dirty="0" err="1"/>
              <a:t>MaxLimitCalculator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한가지 전제 조건이 있다</a:t>
            </a:r>
            <a:r>
              <a:rPr lang="en-US" altLang="ko-KR" dirty="0"/>
              <a:t>. </a:t>
            </a:r>
            <a:r>
              <a:rPr lang="ko-KR" altLang="en-US" dirty="0"/>
              <a:t>그 조건은 반드시 다음과 같은 </a:t>
            </a:r>
            <a:r>
              <a:rPr lang="en-US" altLang="ko-KR" dirty="0"/>
              <a:t>Calculator </a:t>
            </a:r>
            <a:r>
              <a:rPr lang="ko-KR" altLang="en-US" dirty="0"/>
              <a:t>클래스를 상속해서 만들어야 한다는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Calculator: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add(self, </a:t>
            </a:r>
            <a:r>
              <a:rPr lang="en-US" altLang="ko-KR" dirty="0" err="1"/>
              <a:t>val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+= </a:t>
            </a:r>
            <a:r>
              <a:rPr lang="en-US" altLang="ko-KR" dirty="0" err="1"/>
              <a:t>val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같은 조건을 만족하는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클래스를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74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5-12(</a:t>
            </a:r>
            <a:r>
              <a:rPr lang="ko-KR" altLang="en-US" dirty="0"/>
              <a:t> </a:t>
            </a:r>
            <a:r>
              <a:rPr lang="ko-KR" altLang="en-US" dirty="0" err="1"/>
              <a:t>상속클래스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다음과 같이 자동차를 나타내는 </a:t>
            </a:r>
            <a:r>
              <a:rPr lang="en-US" altLang="ko-KR" dirty="0"/>
              <a:t>Car </a:t>
            </a:r>
            <a:r>
              <a:rPr lang="ko-KR" altLang="en-US" dirty="0"/>
              <a:t>클래스를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클래스는 최고 속도를 의미하는 </a:t>
            </a:r>
            <a:r>
              <a:rPr lang="en-US" altLang="ko-KR" dirty="0" err="1"/>
              <a:t>max_speed</a:t>
            </a:r>
            <a:r>
              <a:rPr lang="ko-KR" altLang="en-US" dirty="0"/>
              <a:t>라는 속성과 현재 속도를 나타내는 </a:t>
            </a:r>
            <a:r>
              <a:rPr lang="en-US" altLang="ko-KR" dirty="0"/>
              <a:t>speed</a:t>
            </a:r>
            <a:r>
              <a:rPr lang="ko-KR" altLang="en-US" dirty="0"/>
              <a:t>라는 속성을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처음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160</a:t>
            </a:r>
            <a:r>
              <a:rPr lang="ko-KR" altLang="en-US" dirty="0"/>
              <a:t>이 되고 </a:t>
            </a:r>
            <a:r>
              <a:rPr lang="en-US" altLang="ko-KR" dirty="0"/>
              <a:t>speed </a:t>
            </a:r>
            <a:r>
              <a:rPr lang="ko-KR" altLang="en-US" dirty="0"/>
              <a:t>속성은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ko-KR" altLang="en-US" dirty="0"/>
              <a:t>이라는 메서드를 가진다</a:t>
            </a:r>
            <a:r>
              <a:rPr lang="en-US" altLang="ko-KR" dirty="0"/>
              <a:t>. </a:t>
            </a:r>
            <a:r>
              <a:rPr lang="en-US" altLang="ko-KR" dirty="0" err="1"/>
              <a:t>speed_up</a:t>
            </a:r>
            <a:r>
              <a:rPr lang="ko-KR" altLang="en-US" dirty="0"/>
              <a:t>을 호출하면 </a:t>
            </a:r>
            <a:r>
              <a:rPr lang="en-US" altLang="ko-KR" dirty="0"/>
              <a:t>speed </a:t>
            </a:r>
            <a:r>
              <a:rPr lang="ko-KR" altLang="en-US" dirty="0"/>
              <a:t>속성이 </a:t>
            </a:r>
            <a:r>
              <a:rPr lang="en-US" altLang="ko-KR" dirty="0"/>
              <a:t>20</a:t>
            </a:r>
            <a:r>
              <a:rPr lang="ko-KR" altLang="en-US" dirty="0"/>
              <a:t>씩 증가하고 </a:t>
            </a:r>
            <a:r>
              <a:rPr lang="en-US" altLang="ko-KR" dirty="0" err="1"/>
              <a:t>speed_down</a:t>
            </a:r>
            <a:r>
              <a:rPr lang="ko-KR" altLang="en-US" dirty="0"/>
              <a:t>을 호출하면 </a:t>
            </a:r>
            <a:r>
              <a:rPr lang="en-US" altLang="ko-KR" dirty="0"/>
              <a:t>speed </a:t>
            </a:r>
            <a:r>
              <a:rPr lang="ko-KR" altLang="en-US" dirty="0"/>
              <a:t>속성이 </a:t>
            </a:r>
            <a:r>
              <a:rPr lang="en-US" altLang="ko-KR" dirty="0"/>
              <a:t>20</a:t>
            </a:r>
            <a:r>
              <a:rPr lang="ko-KR" altLang="en-US" dirty="0"/>
              <a:t>씩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스피드 속성 </a:t>
            </a:r>
            <a:r>
              <a:rPr lang="en-US" altLang="ko-KR" dirty="0"/>
              <a:t>speed</a:t>
            </a:r>
            <a:r>
              <a:rPr lang="ko-KR" altLang="en-US" dirty="0"/>
              <a:t>의 값은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160</a:t>
            </a:r>
            <a:r>
              <a:rPr lang="ko-KR" altLang="en-US" dirty="0"/>
              <a:t>을 넘을 수 없다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0 </a:t>
            </a:r>
            <a:r>
              <a:rPr lang="ko-KR" altLang="en-US" dirty="0"/>
              <a:t>미만으로 감소할 수도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메서드는 </a:t>
            </a:r>
            <a:r>
              <a:rPr lang="ko-KR" altLang="en-US" dirty="0" err="1"/>
              <a:t>호출시</a:t>
            </a:r>
            <a:r>
              <a:rPr lang="ko-KR" altLang="en-US" dirty="0"/>
              <a:t> 속도 정보를 출력하고 명시적인 </a:t>
            </a:r>
            <a:r>
              <a:rPr lang="ko-KR" altLang="en-US" dirty="0" err="1"/>
              <a:t>반환값을</a:t>
            </a:r>
            <a:r>
              <a:rPr lang="ko-KR" altLang="en-US" dirty="0"/>
              <a:t> 가지지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36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5-13(</a:t>
            </a:r>
            <a:r>
              <a:rPr lang="ko-KR" altLang="en-US" dirty="0"/>
              <a:t> </a:t>
            </a:r>
            <a:r>
              <a:rPr lang="ko-KR" altLang="en-US" dirty="0" err="1"/>
              <a:t>상속클래스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Car </a:t>
            </a:r>
            <a:r>
              <a:rPr lang="ko-KR" altLang="en-US" dirty="0"/>
              <a:t>클래스를 기반으로 </a:t>
            </a:r>
            <a:r>
              <a:rPr lang="en-US" altLang="ko-KR" dirty="0" err="1"/>
              <a:t>SportCar</a:t>
            </a:r>
            <a:r>
              <a:rPr lang="ko-KR" altLang="en-US" dirty="0"/>
              <a:t>와 </a:t>
            </a:r>
            <a:r>
              <a:rPr lang="en-US" altLang="ko-KR" dirty="0"/>
              <a:t>Truck</a:t>
            </a:r>
            <a:r>
              <a:rPr lang="ko-KR" altLang="en-US" dirty="0"/>
              <a:t>이라는 두 개의 자식 클래스를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SportCar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200 </a:t>
            </a:r>
            <a:r>
              <a:rPr lang="ko-KR" altLang="en-US" dirty="0"/>
              <a:t>이고 </a:t>
            </a: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속도가 </a:t>
            </a:r>
            <a:r>
              <a:rPr lang="en-US" altLang="ko-KR" dirty="0"/>
              <a:t>45</a:t>
            </a:r>
            <a:r>
              <a:rPr lang="ko-KR" altLang="en-US" dirty="0"/>
              <a:t>씩 증가 혹은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Truck </a:t>
            </a:r>
            <a:r>
              <a:rPr lang="ko-KR" altLang="en-US" dirty="0"/>
              <a:t>클래스는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100 </a:t>
            </a:r>
            <a:r>
              <a:rPr lang="ko-KR" altLang="en-US" dirty="0"/>
              <a:t>이고 </a:t>
            </a: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속도가 </a:t>
            </a:r>
            <a:r>
              <a:rPr lang="en-US" altLang="ko-KR" dirty="0"/>
              <a:t>15</a:t>
            </a:r>
            <a:r>
              <a:rPr lang="ko-KR" altLang="en-US" dirty="0"/>
              <a:t>씩 증가 혹은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스피드 속성 </a:t>
            </a:r>
            <a:r>
              <a:rPr lang="en-US" altLang="ko-KR" dirty="0"/>
              <a:t>speed</a:t>
            </a:r>
            <a:r>
              <a:rPr lang="ko-KR" altLang="en-US" dirty="0"/>
              <a:t>의 값은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 값을 넘을 수 없다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0 </a:t>
            </a:r>
            <a:r>
              <a:rPr lang="ko-KR" altLang="en-US" dirty="0"/>
              <a:t>미만으로 감소할 수도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메서드는 </a:t>
            </a:r>
            <a:r>
              <a:rPr lang="ko-KR" altLang="en-US" dirty="0" err="1"/>
              <a:t>호출시</a:t>
            </a:r>
            <a:r>
              <a:rPr lang="ko-KR" altLang="en-US" dirty="0"/>
              <a:t> 속도 정보를 출력하고 명시적인 </a:t>
            </a:r>
            <a:r>
              <a:rPr lang="ko-KR" altLang="en-US" dirty="0" err="1"/>
              <a:t>반환값을</a:t>
            </a:r>
            <a:r>
              <a:rPr lang="ko-KR" altLang="en-US" dirty="0"/>
              <a:t> 가지지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5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좌표를 나타내는 클래스 </a:t>
            </a:r>
            <a:r>
              <a:rPr lang="en-US" altLang="ko-KR" sz="2800" dirty="0"/>
              <a:t>Coordinate</a:t>
            </a:r>
            <a:r>
              <a:rPr lang="ko-KR" altLang="en-US" sz="2800" dirty="0"/>
              <a:t>를 정의해 보아라</a:t>
            </a:r>
            <a:r>
              <a:rPr lang="en-US" altLang="ko-KR" sz="2800" dirty="0"/>
              <a:t>. </a:t>
            </a:r>
            <a:r>
              <a:rPr lang="ko-KR" altLang="en-US" sz="2800" dirty="0"/>
              <a:t>이 클래스의 속성으로 </a:t>
            </a:r>
            <a:r>
              <a:rPr lang="en-US" altLang="ko-KR" sz="2800" dirty="0"/>
              <a:t>x</a:t>
            </a:r>
            <a:r>
              <a:rPr lang="ko-KR" altLang="en-US" sz="2800" dirty="0"/>
              <a:t>와 </a:t>
            </a:r>
            <a:r>
              <a:rPr lang="en-US" altLang="ko-KR" sz="2800" dirty="0"/>
              <a:t>y</a:t>
            </a:r>
            <a:r>
              <a:rPr lang="ko-KR" altLang="en-US" sz="2800" dirty="0"/>
              <a:t>를 정의하라</a:t>
            </a:r>
            <a:r>
              <a:rPr lang="en-US" altLang="ko-KR" sz="2800" dirty="0"/>
              <a:t>. </a:t>
            </a:r>
            <a:r>
              <a:rPr lang="ko-KR" altLang="en-US" sz="2800" dirty="0"/>
              <a:t>두 속성의 값은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정의해 두면 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28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5-14(</a:t>
            </a:r>
            <a:r>
              <a:rPr lang="ko-KR" altLang="en-US" dirty="0"/>
              <a:t> 주사위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조건에 맞춰 주사위를 나타내는 클래스</a:t>
            </a:r>
            <a:r>
              <a:rPr lang="en-US" altLang="ko-KR" dirty="0"/>
              <a:t>(Dice)</a:t>
            </a:r>
            <a:r>
              <a:rPr lang="ko-KR" altLang="en-US" dirty="0"/>
              <a:t>를 정의하여라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주사위 </a:t>
            </a:r>
            <a:r>
              <a:rPr lang="ko-KR" altLang="en-US" dirty="0" err="1"/>
              <a:t>객체마다</a:t>
            </a:r>
            <a:r>
              <a:rPr lang="ko-KR" altLang="en-US" dirty="0"/>
              <a:t> 면의 수가 다르다</a:t>
            </a:r>
            <a:r>
              <a:rPr lang="en-US" altLang="ko-KR" dirty="0"/>
              <a:t>. </a:t>
            </a:r>
            <a:r>
              <a:rPr lang="ko-KR" altLang="en-US" dirty="0"/>
              <a:t>예를 들어 육면체 주사위는 </a:t>
            </a:r>
            <a:r>
              <a:rPr lang="en-US" altLang="ko-KR" dirty="0"/>
              <a:t>6</a:t>
            </a:r>
            <a:r>
              <a:rPr lang="ko-KR" altLang="en-US" dirty="0"/>
              <a:t>개의 면을 갖는다</a:t>
            </a:r>
            <a:r>
              <a:rPr lang="en-US" altLang="ko-KR" dirty="0"/>
              <a:t>. </a:t>
            </a:r>
            <a:r>
              <a:rPr lang="ko-KR" altLang="en-US" dirty="0"/>
              <a:t>이 ‘면의 </a:t>
            </a:r>
            <a:r>
              <a:rPr lang="ko-KR" altLang="en-US" dirty="0" err="1"/>
              <a:t>수’를</a:t>
            </a:r>
            <a:r>
              <a:rPr lang="ko-KR" altLang="en-US" dirty="0"/>
              <a:t> 비공개 인스턴스 속성으로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주사위 객체는 항상 어느 한 면이 위를 향하고 있으며</a:t>
            </a:r>
            <a:r>
              <a:rPr lang="en-US" altLang="ko-KR" dirty="0"/>
              <a:t>, </a:t>
            </a:r>
            <a:r>
              <a:rPr lang="ko-KR" altLang="en-US" dirty="0"/>
              <a:t>그 면은 </a:t>
            </a:r>
            <a:r>
              <a:rPr lang="en-US" altLang="ko-KR" dirty="0"/>
              <a:t>1</a:t>
            </a:r>
            <a:r>
              <a:rPr lang="ko-KR" altLang="en-US" dirty="0"/>
              <a:t>과 ‘면의 수’ 사이의 자연수다</a:t>
            </a:r>
            <a:r>
              <a:rPr lang="en-US" altLang="ko-KR" dirty="0"/>
              <a:t>. </a:t>
            </a:r>
            <a:r>
              <a:rPr lang="ko-KR" altLang="en-US" dirty="0"/>
              <a:t>이 ‘나온 면’을 비공개 인스턴스 속성으로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주사위 인스턴스는 </a:t>
            </a:r>
            <a:r>
              <a:rPr lang="en-US" altLang="ko-KR" dirty="0"/>
              <a:t>Dice(sides)</a:t>
            </a:r>
            <a:r>
              <a:rPr lang="ko-KR" altLang="en-US" dirty="0"/>
              <a:t>와 같이 하나의 인자를 전달하여 생성한다</a:t>
            </a:r>
            <a:r>
              <a:rPr lang="en-US" altLang="ko-KR" dirty="0"/>
              <a:t>. </a:t>
            </a:r>
            <a:r>
              <a:rPr lang="ko-KR" altLang="en-US" dirty="0" err="1"/>
              <a:t>인스턴스화</a:t>
            </a:r>
            <a:r>
              <a:rPr lang="ko-KR" altLang="en-US" dirty="0"/>
              <a:t> 과정에서 ‘면의 </a:t>
            </a:r>
            <a:r>
              <a:rPr lang="ko-KR" altLang="en-US" dirty="0" err="1"/>
              <a:t>수’는</a:t>
            </a:r>
            <a:r>
              <a:rPr lang="ko-KR" altLang="en-US" dirty="0"/>
              <a:t> </a:t>
            </a:r>
            <a:r>
              <a:rPr lang="en-US" altLang="ko-KR" dirty="0"/>
              <a:t>sides</a:t>
            </a:r>
            <a:r>
              <a:rPr lang="ko-KR" altLang="en-US" dirty="0"/>
              <a:t>가 전달받는 값으로</a:t>
            </a:r>
            <a:r>
              <a:rPr lang="en-US" altLang="ko-KR" dirty="0"/>
              <a:t>, ‘</a:t>
            </a:r>
            <a:r>
              <a:rPr lang="ko-KR" altLang="en-US" dirty="0"/>
              <a:t>나온 면’은 자신이 가질 수 있는 임의의 값으로 초기화된다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인스턴스의 현재 ‘나온 </a:t>
            </a:r>
            <a:r>
              <a:rPr lang="ko-KR" altLang="en-US" dirty="0" err="1"/>
              <a:t>면’을</a:t>
            </a:r>
            <a:r>
              <a:rPr lang="ko-KR" altLang="en-US" dirty="0"/>
              <a:t> 반환하는 </a:t>
            </a:r>
            <a:r>
              <a:rPr lang="en-US" altLang="ko-KR" dirty="0"/>
              <a:t>top() </a:t>
            </a:r>
            <a:r>
              <a:rPr lang="ko-KR" altLang="en-US" dirty="0"/>
              <a:t>메서드를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인스턴스의 ‘나온 </a:t>
            </a:r>
            <a:r>
              <a:rPr lang="ko-KR" altLang="en-US" dirty="0" err="1"/>
              <a:t>면’을</a:t>
            </a:r>
            <a:r>
              <a:rPr lang="ko-KR" altLang="en-US" dirty="0"/>
              <a:t> 새 임의의 값으로 설정하고 반환하는 </a:t>
            </a:r>
            <a:r>
              <a:rPr lang="en-US" altLang="ko-KR" dirty="0"/>
              <a:t>role() </a:t>
            </a:r>
            <a:r>
              <a:rPr lang="ko-KR" altLang="en-US" dirty="0"/>
              <a:t>메서드를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 </a:t>
            </a:r>
            <a:r>
              <a:rPr lang="ko-KR" altLang="en-US" dirty="0"/>
              <a:t>이상 </a:t>
            </a:r>
            <a:r>
              <a:rPr lang="en-US" altLang="ko-KR" dirty="0"/>
              <a:t>m </a:t>
            </a:r>
            <a:r>
              <a:rPr lang="ko-KR" altLang="en-US" dirty="0"/>
              <a:t>이하의 임의의 수는 </a:t>
            </a:r>
            <a:r>
              <a:rPr lang="en-US" altLang="ko-KR" dirty="0" err="1"/>
              <a:t>random.randint</a:t>
            </a:r>
            <a:r>
              <a:rPr lang="en-US" altLang="ko-KR" dirty="0"/>
              <a:t>(n, m) </a:t>
            </a:r>
            <a:r>
              <a:rPr lang="ko-KR" altLang="en-US" dirty="0"/>
              <a:t>함수를 사용하여 구한다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8 </a:t>
            </a:r>
            <a:r>
              <a:rPr lang="ko-KR" altLang="en-US" dirty="0"/>
              <a:t>이하의 임의의 수는 </a:t>
            </a:r>
            <a:r>
              <a:rPr lang="en-US" altLang="ko-KR" dirty="0" err="1"/>
              <a:t>random.randint</a:t>
            </a:r>
            <a:r>
              <a:rPr lang="en-US" altLang="ko-KR" dirty="0"/>
              <a:t>(1, 8)</a:t>
            </a:r>
            <a:r>
              <a:rPr lang="ko-KR" altLang="en-US" dirty="0"/>
              <a:t>이다</a:t>
            </a:r>
            <a:r>
              <a:rPr lang="en-US" altLang="ko-KR" dirty="0"/>
              <a:t>. (</a:t>
            </a:r>
            <a:r>
              <a:rPr lang="ko-KR" altLang="en-US" dirty="0"/>
              <a:t>이 함수를 사용하려면 먼저 </a:t>
            </a:r>
            <a:r>
              <a:rPr lang="en-US" altLang="ko-KR" dirty="0"/>
              <a:t>random </a:t>
            </a:r>
            <a:r>
              <a:rPr lang="ko-KR" altLang="en-US" dirty="0"/>
              <a:t>모듈을 </a:t>
            </a:r>
            <a:r>
              <a:rPr lang="ko-KR" altLang="en-US" dirty="0" err="1"/>
              <a:t>임포트해야</a:t>
            </a:r>
            <a:r>
              <a:rPr lang="ko-KR" altLang="en-US" dirty="0"/>
              <a:t>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4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5-14(</a:t>
            </a:r>
            <a:r>
              <a:rPr lang="ko-KR" altLang="en-US" dirty="0"/>
              <a:t> 주사위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클래스를 정의한 후 프로그램 하단에 다음 코드를 삽입해 테스트해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dice_4 = Dice(4)      # </a:t>
            </a:r>
            <a:r>
              <a:rPr lang="ko-KR" altLang="en-US" dirty="0"/>
              <a:t>사면체 주사위 생성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사면체 주사위 테스트 </a:t>
            </a:r>
            <a:r>
              <a:rPr lang="en-US" altLang="ko-KR" dirty="0"/>
              <a:t>----')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처음 나온 면</a:t>
            </a:r>
            <a:r>
              <a:rPr lang="en-US" altLang="ko-KR" dirty="0"/>
              <a:t>:', dice_4.top())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dice_4.roll())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dice_4.roll())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dice_100 = Dice(100)  # </a:t>
            </a:r>
            <a:r>
              <a:rPr lang="ko-KR" altLang="en-US" dirty="0" err="1"/>
              <a:t>백면체</a:t>
            </a:r>
            <a:r>
              <a:rPr lang="ko-KR" altLang="en-US" dirty="0"/>
              <a:t> 주사위 생성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 err="1"/>
              <a:t>백면체</a:t>
            </a:r>
            <a:r>
              <a:rPr lang="ko-KR" altLang="en-US" dirty="0"/>
              <a:t> 주사위 테스트 </a:t>
            </a:r>
            <a:r>
              <a:rPr lang="en-US" altLang="ko-KR" dirty="0"/>
              <a:t>----')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처음 나온 면</a:t>
            </a:r>
            <a:r>
              <a:rPr lang="en-US" altLang="ko-KR" dirty="0"/>
              <a:t>:', dice_100.top())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dice_100.roll())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dice_100.roll())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5-15(</a:t>
            </a:r>
            <a:r>
              <a:rPr lang="ko-KR" altLang="en-US" dirty="0"/>
              <a:t> 음식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앞의 음식 클래스 </a:t>
            </a:r>
            <a:r>
              <a:rPr lang="en-US" altLang="ko-KR" dirty="0"/>
              <a:t>Food</a:t>
            </a:r>
            <a:r>
              <a:rPr lang="ko-KR" altLang="en-US" dirty="0"/>
              <a:t>에 크기 비교 연산을 추가해 보아라</a:t>
            </a:r>
            <a:r>
              <a:rPr lang="en-US" altLang="ko-KR" dirty="0"/>
              <a:t>. </a:t>
            </a:r>
            <a:r>
              <a:rPr lang="ko-KR" altLang="en-US" dirty="0"/>
              <a:t>맛이 좋으면 더 큰 것이고</a:t>
            </a:r>
            <a:r>
              <a:rPr lang="en-US" altLang="ko-KR" dirty="0"/>
              <a:t>, </a:t>
            </a:r>
            <a:r>
              <a:rPr lang="ko-KR" altLang="en-US" dirty="0"/>
              <a:t>같은 맛이면 칼로리가 더 적은 것이 더 큰 것이다</a:t>
            </a:r>
            <a:r>
              <a:rPr lang="en-US" altLang="ko-KR" dirty="0"/>
              <a:t>. </a:t>
            </a:r>
            <a:r>
              <a:rPr lang="ko-KR" altLang="en-US" dirty="0"/>
              <a:t>맛과 칼로리가 모두 같으면 두 음식의 크기가 같다</a:t>
            </a:r>
            <a:r>
              <a:rPr lang="en-US" altLang="ko-KR" dirty="0"/>
              <a:t>. </a:t>
            </a:r>
            <a:r>
              <a:rPr lang="ko-KR" altLang="en-US" dirty="0"/>
              <a:t>클래스를 정의한 후 그 아래에 다음 코드를 입력하여 잘 실행되는지 확인해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strawberry = Food(9, 32)</a:t>
            </a:r>
          </a:p>
          <a:p>
            <a:pPr marL="0" indent="0">
              <a:buNone/>
            </a:pPr>
            <a:r>
              <a:rPr lang="en-US" altLang="ko-KR" dirty="0"/>
              <a:t>potato = Food(6, 66)</a:t>
            </a:r>
          </a:p>
          <a:p>
            <a:pPr marL="0" indent="0">
              <a:buNone/>
            </a:pPr>
            <a:r>
              <a:rPr lang="en-US" altLang="ko-KR" dirty="0" err="1"/>
              <a:t>sweet_potato</a:t>
            </a:r>
            <a:r>
              <a:rPr lang="en-US" altLang="ko-KR" dirty="0"/>
              <a:t> = Food(12, 131)</a:t>
            </a:r>
          </a:p>
          <a:p>
            <a:pPr marL="0" indent="0">
              <a:buNone/>
            </a:pPr>
            <a:r>
              <a:rPr lang="en-US" altLang="ko-KR" dirty="0"/>
              <a:t>pizza = Food(13, 266)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딸기 </a:t>
            </a:r>
            <a:r>
              <a:rPr lang="en-US" altLang="ko-KR" dirty="0"/>
              <a:t>&lt; </a:t>
            </a:r>
            <a:r>
              <a:rPr lang="ko-KR" altLang="en-US" dirty="0"/>
              <a:t>감자</a:t>
            </a:r>
            <a:r>
              <a:rPr lang="en-US" altLang="ko-KR" dirty="0"/>
              <a:t>: ', strawberry &lt; potato)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감자 </a:t>
            </a:r>
            <a:r>
              <a:rPr lang="en-US" altLang="ko-KR" dirty="0"/>
              <a:t>+ </a:t>
            </a:r>
            <a:r>
              <a:rPr lang="ko-KR" altLang="en-US" dirty="0"/>
              <a:t>감자 </a:t>
            </a:r>
            <a:r>
              <a:rPr lang="en-US" altLang="ko-KR" dirty="0"/>
              <a:t>&lt; </a:t>
            </a:r>
            <a:r>
              <a:rPr lang="ko-KR" altLang="en-US" dirty="0"/>
              <a:t>고구마</a:t>
            </a:r>
            <a:r>
              <a:rPr lang="en-US" altLang="ko-KR" dirty="0"/>
              <a:t>: ', potato + potato &lt; </a:t>
            </a:r>
            <a:r>
              <a:rPr lang="en-US" altLang="ko-KR" dirty="0" err="1"/>
              <a:t>sweet_potato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피자 </a:t>
            </a:r>
            <a:r>
              <a:rPr lang="en-US" altLang="ko-KR" dirty="0"/>
              <a:t>&gt;= </a:t>
            </a:r>
            <a:r>
              <a:rPr lang="ko-KR" altLang="en-US" dirty="0"/>
              <a:t>딸기</a:t>
            </a:r>
            <a:r>
              <a:rPr lang="en-US" altLang="ko-KR" dirty="0"/>
              <a:t>: ', pizza &gt;= strawberry)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피자 </a:t>
            </a:r>
            <a:r>
              <a:rPr lang="en-US" altLang="ko-KR" dirty="0"/>
              <a:t>&gt;= </a:t>
            </a:r>
            <a:r>
              <a:rPr lang="ko-KR" altLang="en-US" dirty="0"/>
              <a:t>피자</a:t>
            </a:r>
            <a:r>
              <a:rPr lang="en-US" altLang="ko-KR" dirty="0"/>
              <a:t>: ', pizza &gt;= strawberry)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감자 </a:t>
            </a:r>
            <a:r>
              <a:rPr lang="en-US" altLang="ko-KR" dirty="0"/>
              <a:t>+ </a:t>
            </a:r>
            <a:r>
              <a:rPr lang="ko-KR" altLang="en-US" dirty="0"/>
              <a:t>딸기 </a:t>
            </a:r>
            <a:r>
              <a:rPr lang="en-US" altLang="ko-KR" dirty="0"/>
              <a:t>&lt; </a:t>
            </a:r>
            <a:r>
              <a:rPr lang="ko-KR" altLang="en-US" dirty="0"/>
              <a:t>피자</a:t>
            </a:r>
            <a:r>
              <a:rPr lang="en-US" altLang="ko-KR" dirty="0"/>
              <a:t>: ', potato + strawberry &lt; pizza)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딸기 </a:t>
            </a:r>
            <a:r>
              <a:rPr lang="en-US" altLang="ko-KR" dirty="0"/>
              <a:t>== </a:t>
            </a:r>
            <a:r>
              <a:rPr lang="ko-KR" altLang="en-US" dirty="0"/>
              <a:t>딸기</a:t>
            </a:r>
            <a:r>
              <a:rPr lang="en-US" altLang="ko-KR" dirty="0"/>
              <a:t>: ', potato == potato)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4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5-2(Coordinate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앞에서 정의한 </a:t>
            </a:r>
            <a:r>
              <a:rPr lang="en-US" altLang="ko-KR" sz="2800" dirty="0"/>
              <a:t>Coordinate() </a:t>
            </a:r>
            <a:r>
              <a:rPr lang="ko-KR" altLang="en-US" sz="2800" dirty="0"/>
              <a:t>클래스의 인스턴스를 두 개 생성하고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인스턴스의 속성을 다음과 같이 각각 부여해라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첫번째 인스턴스</a:t>
            </a:r>
            <a:r>
              <a:rPr lang="en-US" altLang="ko-KR" sz="2800" dirty="0"/>
              <a:t>(point_1): x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-1, y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2</a:t>
            </a:r>
          </a:p>
          <a:p>
            <a:pPr marL="457200" lvl="1" indent="0">
              <a:buNone/>
            </a:pPr>
            <a:r>
              <a:rPr lang="ko-KR" altLang="en-US" sz="2800" dirty="0"/>
              <a:t>두번째 인스턴스</a:t>
            </a:r>
            <a:r>
              <a:rPr lang="en-US" altLang="ko-KR" sz="2800" dirty="0"/>
              <a:t>(point_2): x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2, y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88508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5-3(Coordinate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738909" y="1200728"/>
            <a:ext cx="11305919" cy="287587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좌표 인스턴스의 거리 계산하기</a:t>
            </a:r>
          </a:p>
          <a:p>
            <a:pPr marL="457200" lvl="1" indent="0">
              <a:buNone/>
            </a:pPr>
            <a:endParaRPr lang="ko-KR" altLang="en-US" sz="2800" dirty="0"/>
          </a:p>
          <a:p>
            <a:pPr marL="457200" lvl="1" indent="0">
              <a:buNone/>
            </a:pPr>
            <a:r>
              <a:rPr lang="ko-KR" altLang="en-US" sz="2800" dirty="0"/>
              <a:t>연습문제 </a:t>
            </a:r>
            <a:r>
              <a:rPr lang="en-US" altLang="ko-KR" sz="2800" dirty="0"/>
              <a:t>8-6</a:t>
            </a:r>
            <a:r>
              <a:rPr lang="ko-KR" altLang="en-US" sz="2800" dirty="0"/>
              <a:t>에서 생성한 두 인스턴스의 거리를 계산하려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코드 참고로 두 점 사이의 거리를 계산하는 함수를 다음 페이지와 같이 정의할 수 있다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 err="1"/>
              <a:t>뒷페이지</a:t>
            </a:r>
            <a:r>
              <a:rPr lang="ko-KR" altLang="en-US" sz="2800" dirty="0"/>
              <a:t> 함수를 참고해</a:t>
            </a:r>
            <a:r>
              <a:rPr lang="en-US" altLang="ko-KR" sz="2800" dirty="0"/>
              <a:t>, Coordinate </a:t>
            </a:r>
            <a:r>
              <a:rPr lang="ko-KR" altLang="en-US" sz="2800" dirty="0"/>
              <a:t>인스턴스 두 개를 전달받아 거리를 계산하는 함수 </a:t>
            </a:r>
            <a:r>
              <a:rPr lang="en-US" altLang="ko-KR" sz="2800" dirty="0"/>
              <a:t>distance()</a:t>
            </a:r>
            <a:r>
              <a:rPr lang="ko-KR" altLang="en-US" sz="2800" dirty="0"/>
              <a:t>를 정의해라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35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5-3(Coordinate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738909" y="1200728"/>
            <a:ext cx="11305919" cy="287587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import math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def</a:t>
            </a:r>
            <a:r>
              <a:rPr lang="en-US" altLang="ko-KR" sz="2800" dirty="0"/>
              <a:t> square(x):</a:t>
            </a:r>
          </a:p>
          <a:p>
            <a:pPr marL="457200" lvl="1" indent="0">
              <a:buNone/>
            </a:pPr>
            <a:r>
              <a:rPr lang="en-US" altLang="ko-KR" sz="2800" dirty="0"/>
              <a:t>    """</a:t>
            </a:r>
            <a:r>
              <a:rPr lang="ko-KR" altLang="en-US" sz="2800" dirty="0"/>
              <a:t>전달받은 수의 제곱을 반환한다</a:t>
            </a:r>
            <a:r>
              <a:rPr lang="en-US" altLang="ko-KR" sz="2800" dirty="0"/>
              <a:t>."""</a:t>
            </a:r>
          </a:p>
          <a:p>
            <a:pPr marL="457200" lvl="1" indent="0">
              <a:buNone/>
            </a:pPr>
            <a:r>
              <a:rPr lang="en-US" altLang="ko-KR" sz="2800" dirty="0"/>
              <a:t>    return x * x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def</a:t>
            </a:r>
            <a:r>
              <a:rPr lang="en-US" altLang="ko-KR" sz="2800" dirty="0"/>
              <a:t> distance(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):</a:t>
            </a:r>
          </a:p>
          <a:p>
            <a:pPr marL="457200" lvl="1" indent="0">
              <a:buNone/>
            </a:pPr>
            <a:r>
              <a:rPr lang="en-US" altLang="ko-KR" sz="2800" dirty="0"/>
              <a:t>    """</a:t>
            </a:r>
            <a:r>
              <a:rPr lang="ko-KR" altLang="en-US" sz="2800" dirty="0"/>
              <a:t>두 점 사이의 거리를 계산해 반환한다</a:t>
            </a:r>
            <a:r>
              <a:rPr lang="en-US" altLang="ko-KR" sz="2800" dirty="0"/>
              <a:t>. (</a:t>
            </a:r>
            <a:r>
              <a:rPr lang="ko-KR" altLang="en-US" sz="2800" dirty="0"/>
              <a:t>피타고라스의 정리</a:t>
            </a:r>
            <a:r>
              <a:rPr lang="en-US" altLang="ko-KR" sz="2800" dirty="0"/>
              <a:t>)"""</a:t>
            </a:r>
          </a:p>
          <a:p>
            <a:pPr marL="457200" lvl="1" indent="0">
              <a:buNone/>
            </a:pPr>
            <a:r>
              <a:rPr lang="en-US" altLang="ko-KR" sz="2800" dirty="0"/>
              <a:t>    return </a:t>
            </a:r>
            <a:r>
              <a:rPr lang="en-US" altLang="ko-KR" sz="2800" dirty="0" err="1"/>
              <a:t>math.sqrt</a:t>
            </a:r>
            <a:r>
              <a:rPr lang="en-US" altLang="ko-KR" sz="2800" dirty="0"/>
              <a:t>(square(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['x'] -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['x']) +</a:t>
            </a:r>
          </a:p>
          <a:p>
            <a:pPr marL="457200" lvl="1" indent="0">
              <a:buNone/>
            </a:pPr>
            <a:r>
              <a:rPr lang="en-US" altLang="ko-KR" sz="2800" dirty="0"/>
              <a:t>                     square(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['y'] -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['y']))</a:t>
            </a:r>
          </a:p>
        </p:txBody>
      </p:sp>
    </p:spTree>
    <p:extLst>
      <p:ext uri="{BB962C8B-B14F-4D97-AF65-F5344CB8AC3E}">
        <p14:creationId xmlns:p14="http://schemas.microsoft.com/office/powerpoint/2010/main" val="81957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5-4(Coordinate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앞서 정의한 </a:t>
            </a:r>
            <a:r>
              <a:rPr lang="en-US" altLang="ko-KR" sz="2800" dirty="0"/>
              <a:t>Coordinate </a:t>
            </a:r>
            <a:r>
              <a:rPr lang="ko-KR" altLang="en-US" sz="2800" dirty="0"/>
              <a:t>클래스를 새로 정의하여</a:t>
            </a:r>
            <a:r>
              <a:rPr lang="en-US" altLang="ko-KR" sz="2800" dirty="0"/>
              <a:t>, </a:t>
            </a:r>
            <a:r>
              <a:rPr lang="ko-KR" altLang="en-US" sz="2800" dirty="0"/>
              <a:t>두 좌표 사이의 거리를 계산해 반환하는 메서드 </a:t>
            </a:r>
            <a:r>
              <a:rPr lang="en-US" altLang="ko-KR" sz="2800" dirty="0"/>
              <a:t>distance()</a:t>
            </a:r>
            <a:r>
              <a:rPr lang="ko-KR" altLang="en-US" sz="2800" dirty="0"/>
              <a:t>를 정의해라</a:t>
            </a:r>
            <a:r>
              <a:rPr lang="en-US" altLang="ko-KR" sz="2800" dirty="0"/>
              <a:t>. </a:t>
            </a:r>
            <a:r>
              <a:rPr lang="ko-KR" altLang="en-US" sz="2800" dirty="0"/>
              <a:t>이 메서드는 메서드 호출의 기준이 된 인스턴스와 거리를 계산할 다른 인스턴스를 각각 매개변수로 전달받아 거리를 계산한다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인스턴스를 새로 생성하여 메서드를 테스트 해보아라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04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5-5(Coordinate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Coordinate </a:t>
            </a:r>
            <a:r>
              <a:rPr lang="ko-KR" altLang="en-US" sz="2800" dirty="0"/>
              <a:t>클래스를 새로 정의하여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인스턴스화</a:t>
            </a:r>
            <a:r>
              <a:rPr lang="ko-KR" altLang="en-US" sz="2800" dirty="0"/>
              <a:t> 과정에서 속성 </a:t>
            </a:r>
            <a:r>
              <a:rPr lang="en-US" altLang="ko-KR" sz="2800" dirty="0"/>
              <a:t>x</a:t>
            </a:r>
            <a:r>
              <a:rPr lang="ko-KR" altLang="en-US" sz="2800" dirty="0"/>
              <a:t>와 속성 </a:t>
            </a:r>
            <a:r>
              <a:rPr lang="en-US" altLang="ko-KR" sz="2800" dirty="0"/>
              <a:t>y</a:t>
            </a:r>
            <a:r>
              <a:rPr lang="ko-KR" altLang="en-US" sz="2800" dirty="0"/>
              <a:t>를 초기화할 수 있도록 해 보아라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인스턴스화할 때 초기값을 전달되지 않은 경우에는 기본값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초기화되도록 해라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1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5-6(Calculator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441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다음과 같이 구동되는 </a:t>
            </a:r>
            <a:r>
              <a:rPr lang="en-US" altLang="ko-KR" sz="2800" dirty="0"/>
              <a:t>4</a:t>
            </a:r>
            <a:r>
              <a:rPr lang="ko-KR" altLang="en-US" sz="2800" dirty="0" err="1"/>
              <a:t>칙연산이</a:t>
            </a:r>
            <a:r>
              <a:rPr lang="ko-KR" altLang="en-US" sz="2800" dirty="0"/>
              <a:t> 가능한 클래스를 만들어보자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실행예</a:t>
            </a:r>
            <a:r>
              <a:rPr lang="en-US" altLang="ko-KR" sz="2800" dirty="0"/>
              <a:t>) </a:t>
            </a:r>
          </a:p>
          <a:p>
            <a:r>
              <a:rPr lang="en-US" altLang="ko-KR" sz="2800" b="1" dirty="0"/>
              <a:t>&gt;&gt;&gt; a = </a:t>
            </a:r>
            <a:r>
              <a:rPr lang="en-US" altLang="ko-KR" sz="2800" b="1" dirty="0" err="1"/>
              <a:t>FourCal</a:t>
            </a:r>
            <a:r>
              <a:rPr lang="en-US" altLang="ko-KR" sz="2800" b="1" dirty="0"/>
              <a:t>() #</a:t>
            </a:r>
            <a:r>
              <a:rPr lang="ko-KR" altLang="en-US" sz="2800" b="1" dirty="0" err="1"/>
              <a:t>객체만들기</a:t>
            </a:r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a.setdata</a:t>
            </a:r>
            <a:r>
              <a:rPr lang="en-US" altLang="ko-KR" sz="2800" b="1" dirty="0"/>
              <a:t>(4, 2) # 4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라는 숫자를 대입</a:t>
            </a:r>
            <a:endParaRPr lang="en-US" altLang="ko-KR" sz="2800" b="1" dirty="0"/>
          </a:p>
          <a:p>
            <a:pPr>
              <a:lnSpc>
                <a:spcPct val="120000"/>
              </a:lnSpc>
            </a:pPr>
            <a:r>
              <a:rPr lang="en-US" altLang="ko-KR" sz="2800" b="1" dirty="0"/>
              <a:t>&gt;&gt;&gt; a.add() #4</a:t>
            </a:r>
            <a:r>
              <a:rPr lang="ko-KR" altLang="en-US" sz="2800" b="1" dirty="0" err="1"/>
              <a:t>칙연산</a:t>
            </a:r>
            <a:r>
              <a:rPr lang="ko-KR" altLang="en-US" sz="2800" b="1" dirty="0"/>
              <a:t> 모두 가능하도록</a:t>
            </a:r>
            <a:r>
              <a:rPr lang="en-US" altLang="ko-KR" sz="2800" b="1" dirty="0"/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/>
              <a:t>6</a:t>
            </a:r>
          </a:p>
          <a:p>
            <a:endParaRPr lang="en-US" altLang="ko-KR" dirty="0"/>
          </a:p>
          <a:p>
            <a:r>
              <a:rPr lang="en-US" altLang="ko-KR" sz="2800" b="1" dirty="0"/>
              <a:t>             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3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5-7(</a:t>
            </a:r>
            <a:r>
              <a:rPr lang="ko-KR" altLang="en-US" dirty="0" err="1"/>
              <a:t>직사각기둥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직사각형을 밑면으로 갖는 사각 기둥의 부피를 계산하기 위한 클래스를 만든다</a:t>
            </a:r>
            <a:r>
              <a:rPr lang="en-US" altLang="ko-KR" dirty="0"/>
              <a:t>. </a:t>
            </a:r>
            <a:r>
              <a:rPr lang="ko-KR" altLang="en-US" dirty="0"/>
              <a:t>이 클래스는 다음과 같은 속성을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밑면의 가로 길이 </a:t>
            </a:r>
            <a:r>
              <a:rPr lang="en-US" altLang="ko-KR" dirty="0"/>
              <a:t>a, </a:t>
            </a:r>
            <a:r>
              <a:rPr lang="ko-KR" altLang="en-US" dirty="0"/>
              <a:t>밑면의 세로 길이 </a:t>
            </a:r>
            <a:r>
              <a:rPr lang="en-US" altLang="ko-KR" dirty="0"/>
              <a:t>b, </a:t>
            </a:r>
            <a:r>
              <a:rPr lang="ko-KR" altLang="en-US" dirty="0"/>
              <a:t>높이 </a:t>
            </a:r>
            <a:r>
              <a:rPr lang="en-US" altLang="ko-KR" dirty="0"/>
              <a:t>h</a:t>
            </a:r>
          </a:p>
          <a:p>
            <a:pPr marL="0" indent="0">
              <a:buNone/>
            </a:pPr>
            <a:r>
              <a:rPr lang="ko-KR" altLang="en-US" dirty="0"/>
              <a:t>부피를 계산하는 메서드 </a:t>
            </a:r>
            <a:r>
              <a:rPr lang="en-US" altLang="ko-KR" dirty="0"/>
              <a:t>volume</a:t>
            </a:r>
          </a:p>
          <a:p>
            <a:pPr marL="0" indent="0">
              <a:buNone/>
            </a:pPr>
            <a:r>
              <a:rPr lang="ko-KR" altLang="en-US" dirty="0"/>
              <a:t>겉넓이를 계산하는 메서드 </a:t>
            </a:r>
            <a:r>
              <a:rPr lang="en-US" altLang="ko-KR" dirty="0"/>
              <a:t>surface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높이를 몇 가지 예로 부피와 겉넓이를 계산해보아라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7745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7003</TotalTime>
  <Words>1826</Words>
  <Application>Microsoft Office PowerPoint</Application>
  <PresentationFormat>와이드스크린</PresentationFormat>
  <Paragraphs>209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추억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317</cp:revision>
  <dcterms:created xsi:type="dcterms:W3CDTF">2016-07-19T11:33:55Z</dcterms:created>
  <dcterms:modified xsi:type="dcterms:W3CDTF">2021-03-28T03:57:19Z</dcterms:modified>
</cp:coreProperties>
</file>