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6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3F135-4E82-4113-87F5-3556C7842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633934-0574-43D1-8D74-10B43C577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84977-1BE1-4B5D-B8EF-5AB08A90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497F5-BF44-4D86-8EFC-A7DA1FA5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D95D4-2B88-4106-92A2-1643A02B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6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33F41-DB60-428E-A956-A367CE13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D19FE5-5F1C-4745-A0B2-FEA292FDD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EA7F1-ED41-47AE-9300-3FA3FCFF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A163F-102A-49AD-88D0-9EB75061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E6C4F-DC77-411D-AC49-742C7E5C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6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69C37B-2A79-4170-AA4E-57E1C6EA1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1C801E-7A3B-42D9-9B2B-FA388AA79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468D4-80A7-4817-9E5A-6C1C8BF4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94DD3-B46D-4B8E-92ED-3697047E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A9C00-9E1A-465D-9E7F-3005A502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1EDF3-8683-41D5-AEF7-05D50E7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6595D-D8C7-44E4-A616-AB094B47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42A69-27D4-445F-8415-CEB1AA4F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7BCB2-62F3-4EF6-9EFF-C43DB3AC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2C61A-94E7-4AB7-95AA-34A535BB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7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08A17-3C46-4F16-AFE2-43829EB1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B3525-AECA-4BB5-8950-22EBB26FE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3387D-2F1E-44AA-B553-4E52B25A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7247C-D48E-4924-91A0-6BA7015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35D7F-9912-45D5-88EC-2CC64E4F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4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C63F4-BF03-4710-905C-07333C60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FDB8E-1CFC-4638-B698-2F34617D9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D90A93-D947-4B14-B952-78F15B536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49660-1958-429A-BE6E-B2250E69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DF020-4B68-4E00-A877-27F213D5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EFCB2-B485-4FEC-A62D-9BD24C34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5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CEA0F-DC3E-447E-8198-B6341AFE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67D26B-FEB7-48B4-A143-770BFAC95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EC4C19-F275-4B16-BF2F-554C3F96A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8221C3-BDC5-47BE-8A1B-A9894B1F9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6BD21A-F8B4-41C5-9DD8-5FE25F5AE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E46435-0C53-46A6-9DC9-9F69D627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0BEE9B-F477-4A93-A930-491217E2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18E7FA-E89D-47D6-BAE3-BA360DF3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46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E8F90-13B1-44DD-B188-0A6D77AD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7FBEAF-186E-46E8-A00B-9C22B7F3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8C8F44-CF30-4668-8D0E-866CBA50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757547-4437-4557-9F2C-F0E2A74B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2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9545A8-06EC-4EB2-A6E7-BED609AB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8F96C6-0DB1-4A11-BE55-81AD4A5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D9C580-4D37-4C43-B157-E59EE59C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46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96591-7CAE-44D5-96ED-E868A328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B2910-6470-4C1D-9FCD-5477B379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5343-F453-49D0-AA0D-A6DCB3F38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0886E-571E-45C3-A23E-15D86EF1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B43F09-BA0F-48BA-94A7-F7C02742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D182E-7E81-4A8C-91CE-02C27A71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6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7006A-F5A6-4BB3-BF30-BEA253AA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5C75F7-E405-48D2-9CE7-EBC1AF197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1B8DA-BE5B-4ADB-BE81-ABB14B889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39965-1B3D-4B84-9B38-57F5D4E5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9B3-C029-4162-A7BC-ABA9AE12261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23AEE-B64D-4162-84EB-5370FB59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D5D718-F6C6-4E50-BF3F-FD1E69BF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68D74E-2E8E-4444-ABF8-DBD7C005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85826-DCF7-4AD2-8371-3040D398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8F2E8-54C4-4E93-9903-F8390D76F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29B3-C029-4162-A7BC-ABA9AE12261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9AB7A-EEBA-4FE3-BF26-FE4BF6458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8669D-3EF1-44C6-B047-5335B4017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E138-774A-461F-95EC-8B1A7792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9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93EF1FD-3A9A-40CA-AEE6-38B60FFD3A04}"/>
              </a:ext>
            </a:extLst>
          </p:cNvPr>
          <p:cNvSpPr/>
          <p:nvPr/>
        </p:nvSpPr>
        <p:spPr>
          <a:xfrm>
            <a:off x="200495" y="1189112"/>
            <a:ext cx="796546" cy="503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630DF-E9E5-4F55-A3C9-73797D416EF5}"/>
              </a:ext>
            </a:extLst>
          </p:cNvPr>
          <p:cNvSpPr txBox="1"/>
          <p:nvPr/>
        </p:nvSpPr>
        <p:spPr>
          <a:xfrm>
            <a:off x="208822" y="1313198"/>
            <a:ext cx="701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/>
                </a:solidFill>
              </a:rPr>
              <a:t>Front-end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F0036D5-AB18-4A5E-9B39-E0F5312665DB}"/>
              </a:ext>
            </a:extLst>
          </p:cNvPr>
          <p:cNvSpPr/>
          <p:nvPr/>
        </p:nvSpPr>
        <p:spPr>
          <a:xfrm>
            <a:off x="200495" y="1771025"/>
            <a:ext cx="796546" cy="503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8119E-0FE9-4FC6-859A-572BB1D5E589}"/>
              </a:ext>
            </a:extLst>
          </p:cNvPr>
          <p:cNvSpPr txBox="1"/>
          <p:nvPr/>
        </p:nvSpPr>
        <p:spPr>
          <a:xfrm>
            <a:off x="233430" y="1904705"/>
            <a:ext cx="473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/>
                </a:solidFill>
              </a:rPr>
              <a:t>Batch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B787B54-52A8-4BDE-9372-9B16D1FBAE52}"/>
              </a:ext>
            </a:extLst>
          </p:cNvPr>
          <p:cNvSpPr/>
          <p:nvPr/>
        </p:nvSpPr>
        <p:spPr>
          <a:xfrm>
            <a:off x="191617" y="2323401"/>
            <a:ext cx="796546" cy="503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AB26A-42A1-419C-9D89-116F5DDE6003}"/>
              </a:ext>
            </a:extLst>
          </p:cNvPr>
          <p:cNvSpPr txBox="1"/>
          <p:nvPr/>
        </p:nvSpPr>
        <p:spPr>
          <a:xfrm>
            <a:off x="224552" y="2462185"/>
            <a:ext cx="494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2"/>
                </a:solidFill>
              </a:rPr>
              <a:t>Othes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4832FD-7A06-4A05-A338-A4D38028F07A}"/>
              </a:ext>
            </a:extLst>
          </p:cNvPr>
          <p:cNvSpPr/>
          <p:nvPr/>
        </p:nvSpPr>
        <p:spPr>
          <a:xfrm>
            <a:off x="1127465" y="429846"/>
            <a:ext cx="796546" cy="3164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입력 처리</a:t>
            </a:r>
            <a:endParaRPr lang="en-US" altLang="ko-KR" sz="1100" dirty="0"/>
          </a:p>
          <a:p>
            <a:pPr algn="ctr"/>
            <a:r>
              <a:rPr lang="ko-KR" altLang="en-US" sz="1100" dirty="0"/>
              <a:t>시스템</a:t>
            </a:r>
            <a:endParaRPr lang="en-US" altLang="ko-KR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5254FA-A849-4B3F-877F-11518768ED7E}"/>
              </a:ext>
            </a:extLst>
          </p:cNvPr>
          <p:cNvSpPr/>
          <p:nvPr/>
        </p:nvSpPr>
        <p:spPr>
          <a:xfrm>
            <a:off x="3339542" y="3942418"/>
            <a:ext cx="1073392" cy="344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네이버 블로그</a:t>
            </a:r>
            <a:endParaRPr lang="en-US" altLang="ko-KR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EE2B10-F6F3-41EA-A1C8-C42D04C2BCDA}"/>
              </a:ext>
            </a:extLst>
          </p:cNvPr>
          <p:cNvSpPr/>
          <p:nvPr/>
        </p:nvSpPr>
        <p:spPr>
          <a:xfrm>
            <a:off x="3339542" y="4340980"/>
            <a:ext cx="1073392" cy="344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뉴스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Naver</a:t>
            </a:r>
            <a:r>
              <a:rPr lang="en-US" altLang="ko-KR" sz="1100" dirty="0"/>
              <a:t>?)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9BA548-CD5A-4743-9646-EE6146EF40E1}"/>
              </a:ext>
            </a:extLst>
          </p:cNvPr>
          <p:cNvSpPr/>
          <p:nvPr/>
        </p:nvSpPr>
        <p:spPr>
          <a:xfrm>
            <a:off x="4491485" y="4340980"/>
            <a:ext cx="1073392" cy="344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인스타그램</a:t>
            </a:r>
            <a:endParaRPr lang="en-US" altLang="ko-KR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5AA4B2-A0F3-49F1-9D88-AE188E7C1BDA}"/>
              </a:ext>
            </a:extLst>
          </p:cNvPr>
          <p:cNvSpPr/>
          <p:nvPr/>
        </p:nvSpPr>
        <p:spPr>
          <a:xfrm>
            <a:off x="3339542" y="4739544"/>
            <a:ext cx="1073392" cy="344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유투브</a:t>
            </a:r>
            <a:endParaRPr lang="en-US" altLang="ko-KR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301A31-1380-4BF9-B28B-4D4F2AA8B749}"/>
              </a:ext>
            </a:extLst>
          </p:cNvPr>
          <p:cNvSpPr/>
          <p:nvPr/>
        </p:nvSpPr>
        <p:spPr>
          <a:xfrm>
            <a:off x="4491485" y="3942418"/>
            <a:ext cx="1073392" cy="344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네이버 쇼핑</a:t>
            </a:r>
            <a:endParaRPr lang="en-US" altLang="ko-KR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9935B6-B641-4D94-A01C-871459D068EA}"/>
              </a:ext>
            </a:extLst>
          </p:cNvPr>
          <p:cNvSpPr/>
          <p:nvPr/>
        </p:nvSpPr>
        <p:spPr>
          <a:xfrm>
            <a:off x="3339541" y="3120029"/>
            <a:ext cx="2225335" cy="37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크롤링 시스템</a:t>
            </a:r>
            <a:endParaRPr lang="en-US" altLang="ko-KR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E41598-DF44-46F7-8537-5736D458379B}"/>
              </a:ext>
            </a:extLst>
          </p:cNvPr>
          <p:cNvSpPr/>
          <p:nvPr/>
        </p:nvSpPr>
        <p:spPr>
          <a:xfrm>
            <a:off x="4491485" y="4738167"/>
            <a:ext cx="1073392" cy="344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Etc.</a:t>
            </a:r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C2F2DB8B-DAD6-4A66-AC02-D89820B0A9FF}"/>
              </a:ext>
            </a:extLst>
          </p:cNvPr>
          <p:cNvSpPr/>
          <p:nvPr/>
        </p:nvSpPr>
        <p:spPr>
          <a:xfrm>
            <a:off x="3325147" y="5232101"/>
            <a:ext cx="2225335" cy="9545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크롤링</a:t>
            </a:r>
            <a:r>
              <a:rPr lang="ko-KR" altLang="en-US" sz="1100" dirty="0"/>
              <a:t> </a:t>
            </a:r>
            <a:r>
              <a:rPr lang="en-US" altLang="ko-KR" sz="1100" dirty="0"/>
              <a:t>DB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C18BE26-A816-494A-A97E-2D9B69E5EDB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924011" y="3309235"/>
            <a:ext cx="1415530" cy="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912B5F-C6FC-4BAA-988E-88AF24D8D73B}"/>
              </a:ext>
            </a:extLst>
          </p:cNvPr>
          <p:cNvSpPr/>
          <p:nvPr/>
        </p:nvSpPr>
        <p:spPr>
          <a:xfrm>
            <a:off x="2027018" y="3414210"/>
            <a:ext cx="1180730" cy="1006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채널</a:t>
            </a:r>
            <a:r>
              <a:rPr lang="en-US" altLang="ko-KR" sz="1000" dirty="0"/>
              <a:t>(channel)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키워드</a:t>
            </a:r>
            <a:r>
              <a:rPr lang="en-US" altLang="ko-KR" sz="1000" dirty="0"/>
              <a:t>(keyword)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시작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startDate</a:t>
            </a:r>
            <a:r>
              <a:rPr lang="en-US" altLang="ko-KR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종료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endDate</a:t>
            </a:r>
            <a:r>
              <a:rPr lang="en-US" altLang="ko-KR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건수</a:t>
            </a:r>
            <a:r>
              <a:rPr lang="en-US" altLang="ko-KR" sz="1000" dirty="0"/>
              <a:t>(</a:t>
            </a:r>
            <a:r>
              <a:rPr lang="en-US" altLang="ko-KR" sz="1000" dirty="0" err="1"/>
              <a:t>nCrawl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425B355-F03A-4F59-984C-9CE85C205F3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1799719" y="619053"/>
            <a:ext cx="3303773" cy="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6DECBFD-3F89-41B9-8E5A-FA19A4BFB918}"/>
              </a:ext>
            </a:extLst>
          </p:cNvPr>
          <p:cNvSpPr/>
          <p:nvPr/>
        </p:nvSpPr>
        <p:spPr>
          <a:xfrm>
            <a:off x="6373952" y="4019163"/>
            <a:ext cx="2023032" cy="37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전처리</a:t>
            </a:r>
            <a:r>
              <a:rPr lang="ko-KR" altLang="en-US" sz="1100" dirty="0"/>
              <a:t> 시스템</a:t>
            </a:r>
            <a:endParaRPr lang="en-US" altLang="ko-KR" sz="11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1E8DF59-2C05-4164-969F-31136CF587A2}"/>
              </a:ext>
            </a:extLst>
          </p:cNvPr>
          <p:cNvSpPr/>
          <p:nvPr/>
        </p:nvSpPr>
        <p:spPr>
          <a:xfrm>
            <a:off x="2460217" y="699470"/>
            <a:ext cx="2225335" cy="13459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분석방법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aType</a:t>
            </a:r>
            <a:r>
              <a:rPr lang="en-US" altLang="ko-KR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분석단위</a:t>
            </a:r>
            <a:r>
              <a:rPr lang="en-US" altLang="ko-KR" sz="1000" dirty="0"/>
              <a:t>(identifier)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e.g. </a:t>
            </a:r>
            <a:r>
              <a:rPr lang="ko-KR" altLang="en-US" sz="1000" dirty="0"/>
              <a:t>키워드</a:t>
            </a:r>
            <a:r>
              <a:rPr lang="en-US" altLang="ko-KR" sz="1000" dirty="0"/>
              <a:t>x</a:t>
            </a:r>
            <a:r>
              <a:rPr lang="ko-KR" altLang="en-US" sz="1000" dirty="0"/>
              <a:t>채널</a:t>
            </a:r>
            <a:r>
              <a:rPr lang="en-US" altLang="ko-KR" sz="1000" dirty="0"/>
              <a:t>x</a:t>
            </a:r>
            <a:r>
              <a:rPr lang="ko-KR" altLang="en-US" sz="1000" dirty="0"/>
              <a:t>기간단위</a:t>
            </a:r>
            <a:r>
              <a:rPr lang="en-US" altLang="ko-KR" sz="1000" dirty="0"/>
              <a:t>x</a:t>
            </a:r>
            <a:r>
              <a:rPr lang="ko-KR" altLang="en-US" sz="1000" dirty="0"/>
              <a:t>분석단위</a:t>
            </a:r>
            <a:r>
              <a:rPr lang="en-US" altLang="ko-KR" sz="1000" dirty="0"/>
              <a:t>(</a:t>
            </a:r>
            <a:r>
              <a:rPr lang="ko-KR" altLang="en-US" sz="1000" dirty="0"/>
              <a:t>문서</a:t>
            </a:r>
            <a:r>
              <a:rPr lang="en-US" altLang="ko-KR" sz="1000" dirty="0"/>
              <a:t>/</a:t>
            </a:r>
            <a:r>
              <a:rPr lang="ko-KR" altLang="en-US" sz="1000" dirty="0"/>
              <a:t>문장</a:t>
            </a:r>
            <a:r>
              <a:rPr lang="en-US" altLang="ko-KR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대상채널들</a:t>
            </a:r>
            <a:r>
              <a:rPr lang="en-US" altLang="ko-KR" sz="1000" dirty="0"/>
              <a:t>(channels)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대상키워드들</a:t>
            </a:r>
            <a:r>
              <a:rPr lang="en-US" altLang="ko-KR" sz="1000" dirty="0"/>
              <a:t>(keywords))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2C27260-D8AF-4ED4-A806-197941482C55}"/>
              </a:ext>
            </a:extLst>
          </p:cNvPr>
          <p:cNvCxnSpPr>
            <a:cxnSpLocks/>
          </p:cNvCxnSpPr>
          <p:nvPr/>
        </p:nvCxnSpPr>
        <p:spPr>
          <a:xfrm flipH="1">
            <a:off x="1924011" y="3150334"/>
            <a:ext cx="1415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D8B94C2-671F-4C1D-95FA-4F581CAB2F6D}"/>
              </a:ext>
            </a:extLst>
          </p:cNvPr>
          <p:cNvSpPr/>
          <p:nvPr/>
        </p:nvSpPr>
        <p:spPr>
          <a:xfrm>
            <a:off x="2041411" y="2612601"/>
            <a:ext cx="1180730" cy="43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데이터 현황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크롤링</a:t>
            </a:r>
            <a:r>
              <a:rPr lang="ko-KR" altLang="en-US" sz="1000" dirty="0"/>
              <a:t> 결과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26E370F-E718-401E-AED9-EDC53F216F5D}"/>
              </a:ext>
            </a:extLst>
          </p:cNvPr>
          <p:cNvSpPr/>
          <p:nvPr/>
        </p:nvSpPr>
        <p:spPr>
          <a:xfrm>
            <a:off x="6373951" y="4444613"/>
            <a:ext cx="2023032" cy="378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loader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03A368-D4BD-484E-974A-1BC9FAF48200}"/>
              </a:ext>
            </a:extLst>
          </p:cNvPr>
          <p:cNvSpPr/>
          <p:nvPr/>
        </p:nvSpPr>
        <p:spPr>
          <a:xfrm>
            <a:off x="3339541" y="3547854"/>
            <a:ext cx="2225335" cy="3440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Task manager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AADE11-B9EC-4598-B7A1-94FC8BAE4F4E}"/>
              </a:ext>
            </a:extLst>
          </p:cNvPr>
          <p:cNvSpPr/>
          <p:nvPr/>
        </p:nvSpPr>
        <p:spPr>
          <a:xfrm>
            <a:off x="5103492" y="429847"/>
            <a:ext cx="5022793" cy="37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분석</a:t>
            </a:r>
            <a:r>
              <a:rPr lang="en-US" altLang="ko-KR" sz="1100" dirty="0"/>
              <a:t>/</a:t>
            </a:r>
            <a:r>
              <a:rPr lang="ko-KR" altLang="en-US" sz="1100" dirty="0"/>
              <a:t>시각화 시스템</a:t>
            </a:r>
            <a:endParaRPr lang="en-US" altLang="ko-KR" sz="11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D09C18A-5368-4014-B8BD-71EADCC1BFF9}"/>
              </a:ext>
            </a:extLst>
          </p:cNvPr>
          <p:cNvSpPr/>
          <p:nvPr/>
        </p:nvSpPr>
        <p:spPr>
          <a:xfrm>
            <a:off x="9078537" y="1833652"/>
            <a:ext cx="1056888" cy="3784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Kano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DC8687-A7A3-46EF-8D97-F93DD2E39AE2}"/>
              </a:ext>
            </a:extLst>
          </p:cNvPr>
          <p:cNvSpPr/>
          <p:nvPr/>
        </p:nvSpPr>
        <p:spPr>
          <a:xfrm>
            <a:off x="6367929" y="5758645"/>
            <a:ext cx="2023031" cy="392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Cleanser by Sentence</a:t>
            </a:r>
            <a:endParaRPr lang="en-US" altLang="ko-KR" sz="11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90B962-8726-4142-A80B-8D8AA0CD6FE6}"/>
              </a:ext>
            </a:extLst>
          </p:cNvPr>
          <p:cNvSpPr/>
          <p:nvPr/>
        </p:nvSpPr>
        <p:spPr>
          <a:xfrm>
            <a:off x="6373945" y="5307977"/>
            <a:ext cx="2023032" cy="392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Split Sentence</a:t>
            </a:r>
            <a:endParaRPr lang="en-US" altLang="ko-KR" sz="11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E3B157-8A98-4162-97CE-24CA6FA1F3E1}"/>
              </a:ext>
            </a:extLst>
          </p:cNvPr>
          <p:cNvSpPr/>
          <p:nvPr/>
        </p:nvSpPr>
        <p:spPr>
          <a:xfrm>
            <a:off x="9078538" y="1354824"/>
            <a:ext cx="1056888" cy="3784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Trend</a:t>
            </a:r>
            <a:r>
              <a:rPr lang="ko-KR" altLang="en-US" sz="1100" dirty="0"/>
              <a:t> </a:t>
            </a:r>
            <a:r>
              <a:rPr lang="en-US" altLang="ko-KR" sz="1100" dirty="0"/>
              <a:t>Chart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1890BA8-8E2A-498C-94D5-C2605CE767C8}"/>
              </a:ext>
            </a:extLst>
          </p:cNvPr>
          <p:cNvSpPr/>
          <p:nvPr/>
        </p:nvSpPr>
        <p:spPr>
          <a:xfrm>
            <a:off x="10376368" y="429846"/>
            <a:ext cx="796546" cy="316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출력</a:t>
            </a:r>
            <a:endParaRPr lang="en-US" altLang="ko-KR" sz="1100" dirty="0"/>
          </a:p>
          <a:p>
            <a:pPr algn="ctr"/>
            <a:r>
              <a:rPr lang="ko-KR" altLang="en-US" sz="1100" dirty="0"/>
              <a:t>시스템</a:t>
            </a:r>
            <a:endParaRPr lang="en-US" altLang="ko-KR" sz="1100" dirty="0"/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B1D11EC9-B21D-43BA-BC88-A34C616FCD79}"/>
              </a:ext>
            </a:extLst>
          </p:cNvPr>
          <p:cNvSpPr/>
          <p:nvPr/>
        </p:nvSpPr>
        <p:spPr>
          <a:xfrm>
            <a:off x="11298705" y="1183189"/>
            <a:ext cx="796546" cy="503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B4A127-1D7F-4740-9023-08F5BBA9D668}"/>
              </a:ext>
            </a:extLst>
          </p:cNvPr>
          <p:cNvSpPr txBox="1"/>
          <p:nvPr/>
        </p:nvSpPr>
        <p:spPr>
          <a:xfrm>
            <a:off x="11305006" y="1325031"/>
            <a:ext cx="705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2"/>
                </a:solidFill>
              </a:rPr>
              <a:t>Front-end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79CEAC6F-F69A-4706-8BE3-48168EA49860}"/>
              </a:ext>
            </a:extLst>
          </p:cNvPr>
          <p:cNvSpPr/>
          <p:nvPr/>
        </p:nvSpPr>
        <p:spPr>
          <a:xfrm>
            <a:off x="11298705" y="1765102"/>
            <a:ext cx="796546" cy="503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71C4F4-B12E-4EA6-AEB0-B9A46B01D904}"/>
              </a:ext>
            </a:extLst>
          </p:cNvPr>
          <p:cNvSpPr txBox="1"/>
          <p:nvPr/>
        </p:nvSpPr>
        <p:spPr>
          <a:xfrm>
            <a:off x="11358274" y="1898424"/>
            <a:ext cx="473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2"/>
                </a:solidFill>
              </a:rPr>
              <a:t>Local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CD859B73-E51A-4C5A-82B8-200DEC0C77F7}"/>
              </a:ext>
            </a:extLst>
          </p:cNvPr>
          <p:cNvSpPr/>
          <p:nvPr/>
        </p:nvSpPr>
        <p:spPr>
          <a:xfrm>
            <a:off x="11289827" y="2317478"/>
            <a:ext cx="796546" cy="503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490808C-2928-49B3-BB06-2D0D164520FA}"/>
              </a:ext>
            </a:extLst>
          </p:cNvPr>
          <p:cNvSpPr txBox="1"/>
          <p:nvPr/>
        </p:nvSpPr>
        <p:spPr>
          <a:xfrm>
            <a:off x="11349396" y="2456262"/>
            <a:ext cx="494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bg2"/>
                </a:solidFill>
              </a:rPr>
              <a:t>Othes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396F8F7-3651-4BAF-9457-788B9BB8E39E}"/>
              </a:ext>
            </a:extLst>
          </p:cNvPr>
          <p:cNvSpPr/>
          <p:nvPr/>
        </p:nvSpPr>
        <p:spPr>
          <a:xfrm>
            <a:off x="6827788" y="877117"/>
            <a:ext cx="1056889" cy="378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BagOfWords</a:t>
            </a:r>
            <a:endParaRPr lang="en-US" altLang="ko-KR" sz="11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D1E1C95-854A-442D-86D8-9E5B6DBAC961}"/>
              </a:ext>
            </a:extLst>
          </p:cNvPr>
          <p:cNvSpPr/>
          <p:nvPr/>
        </p:nvSpPr>
        <p:spPr>
          <a:xfrm>
            <a:off x="5946872" y="866647"/>
            <a:ext cx="796546" cy="13364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Tokenize</a:t>
            </a:r>
          </a:p>
          <a:p>
            <a:pPr algn="ctr"/>
            <a:r>
              <a:rPr lang="en-US" altLang="ko-KR" sz="1100" dirty="0"/>
              <a:t>(Morph Analysis)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C7BFC1D-D064-442D-93A7-AF2FA62AE341}"/>
              </a:ext>
            </a:extLst>
          </p:cNvPr>
          <p:cNvSpPr/>
          <p:nvPr/>
        </p:nvSpPr>
        <p:spPr>
          <a:xfrm>
            <a:off x="6827586" y="1797829"/>
            <a:ext cx="1056889" cy="378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Word Embedding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F8471A3-DD6B-4D64-9439-D1B80E015CCC}"/>
              </a:ext>
            </a:extLst>
          </p:cNvPr>
          <p:cNvSpPr/>
          <p:nvPr/>
        </p:nvSpPr>
        <p:spPr>
          <a:xfrm>
            <a:off x="6827586" y="2259890"/>
            <a:ext cx="1056889" cy="378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LDA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C463032-5319-4A77-8275-12428FFC3919}"/>
              </a:ext>
            </a:extLst>
          </p:cNvPr>
          <p:cNvSpPr/>
          <p:nvPr/>
        </p:nvSpPr>
        <p:spPr>
          <a:xfrm>
            <a:off x="9081852" y="875996"/>
            <a:ext cx="1056888" cy="3784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Table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E7718AF-A64F-4480-B1F4-865843D1E903}"/>
              </a:ext>
            </a:extLst>
          </p:cNvPr>
          <p:cNvSpPr/>
          <p:nvPr/>
        </p:nvSpPr>
        <p:spPr>
          <a:xfrm>
            <a:off x="6827586" y="1345644"/>
            <a:ext cx="1056889" cy="378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Sentiment </a:t>
            </a:r>
          </a:p>
          <a:p>
            <a:pPr algn="ctr"/>
            <a:r>
              <a:rPr lang="en-US" altLang="ko-KR" sz="1100" dirty="0"/>
              <a:t>Analysis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4FECE10-37B7-4820-8960-2D9445F8D126}"/>
              </a:ext>
            </a:extLst>
          </p:cNvPr>
          <p:cNvSpPr/>
          <p:nvPr/>
        </p:nvSpPr>
        <p:spPr>
          <a:xfrm>
            <a:off x="5074720" y="875544"/>
            <a:ext cx="796546" cy="13364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Task</a:t>
            </a:r>
          </a:p>
          <a:p>
            <a:pPr algn="ctr"/>
            <a:r>
              <a:rPr lang="en-US" altLang="ko-KR" sz="1100"/>
              <a:t>Manager</a:t>
            </a:r>
            <a:endParaRPr lang="en-US" altLang="ko-KR" sz="11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9373DD-6029-4C8A-A412-2719400D9B3C}"/>
              </a:ext>
            </a:extLst>
          </p:cNvPr>
          <p:cNvCxnSpPr>
            <a:cxnSpLocks/>
          </p:cNvCxnSpPr>
          <p:nvPr/>
        </p:nvCxnSpPr>
        <p:spPr>
          <a:xfrm flipH="1">
            <a:off x="5550483" y="4598307"/>
            <a:ext cx="823468" cy="99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1067409C-B310-45A9-AB10-B76E28EDE26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0138740" y="1065202"/>
            <a:ext cx="246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E123402B-D0AA-4B21-BB4E-C2EF38761111}"/>
              </a:ext>
            </a:extLst>
          </p:cNvPr>
          <p:cNvCxnSpPr>
            <a:cxnSpLocks/>
          </p:cNvCxnSpPr>
          <p:nvPr/>
        </p:nvCxnSpPr>
        <p:spPr>
          <a:xfrm>
            <a:off x="10135425" y="1562864"/>
            <a:ext cx="246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32CF749-0AE6-4D05-BF84-3BE358062427}"/>
              </a:ext>
            </a:extLst>
          </p:cNvPr>
          <p:cNvCxnSpPr>
            <a:cxnSpLocks/>
          </p:cNvCxnSpPr>
          <p:nvPr/>
        </p:nvCxnSpPr>
        <p:spPr>
          <a:xfrm>
            <a:off x="10138740" y="2014375"/>
            <a:ext cx="246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3695890-79B2-4647-A812-ECB3E9AA8858}"/>
              </a:ext>
            </a:extLst>
          </p:cNvPr>
          <p:cNvSpPr/>
          <p:nvPr/>
        </p:nvSpPr>
        <p:spPr>
          <a:xfrm>
            <a:off x="7968643" y="868089"/>
            <a:ext cx="1033774" cy="13315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Statistic</a:t>
            </a:r>
          </a:p>
          <a:p>
            <a:pPr algn="ctr"/>
            <a:r>
              <a:rPr lang="en-US" altLang="ko-KR" sz="1100" dirty="0"/>
              <a:t>Analysis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6E6376D-A921-43A6-B0F0-14049F3C0BF8}"/>
              </a:ext>
            </a:extLst>
          </p:cNvPr>
          <p:cNvSpPr/>
          <p:nvPr/>
        </p:nvSpPr>
        <p:spPr>
          <a:xfrm>
            <a:off x="6373945" y="4876295"/>
            <a:ext cx="2023032" cy="378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Cleanser by Document</a:t>
            </a:r>
            <a:endParaRPr lang="en-US" altLang="ko-KR" sz="1100" dirty="0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E89EC13-8700-4AFD-9B39-7BA4F318E225}"/>
              </a:ext>
            </a:extLst>
          </p:cNvPr>
          <p:cNvCxnSpPr>
            <a:cxnSpLocks/>
          </p:cNvCxnSpPr>
          <p:nvPr/>
        </p:nvCxnSpPr>
        <p:spPr>
          <a:xfrm flipV="1">
            <a:off x="5548544" y="4695965"/>
            <a:ext cx="825407" cy="102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8C3C1F1B-43CA-4E7A-9ECA-157ADDBAA636}"/>
              </a:ext>
            </a:extLst>
          </p:cNvPr>
          <p:cNvCxnSpPr>
            <a:cxnSpLocks/>
            <a:stCxn id="142" idx="3"/>
            <a:endCxn id="95" idx="2"/>
          </p:cNvCxnSpPr>
          <p:nvPr/>
        </p:nvCxnSpPr>
        <p:spPr>
          <a:xfrm flipH="1" flipV="1">
            <a:off x="6345145" y="2203053"/>
            <a:ext cx="2051832" cy="2862448"/>
          </a:xfrm>
          <a:prstGeom prst="bentConnector4">
            <a:avLst>
              <a:gd name="adj1" fmla="val -11141"/>
              <a:gd name="adj2" fmla="val 53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D599AD6B-96D6-4380-BB1A-26687117DB32}"/>
              </a:ext>
            </a:extLst>
          </p:cNvPr>
          <p:cNvCxnSpPr>
            <a:cxnSpLocks/>
            <a:stCxn id="71" idx="3"/>
            <a:endCxn id="95" idx="2"/>
          </p:cNvCxnSpPr>
          <p:nvPr/>
        </p:nvCxnSpPr>
        <p:spPr>
          <a:xfrm flipH="1" flipV="1">
            <a:off x="6345145" y="2203053"/>
            <a:ext cx="2045815" cy="3751736"/>
          </a:xfrm>
          <a:prstGeom prst="bentConnector4">
            <a:avLst>
              <a:gd name="adj1" fmla="val -11174"/>
              <a:gd name="adj2" fmla="val 64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F02719F9-891E-4590-8358-24FCD532E164}"/>
              </a:ext>
            </a:extLst>
          </p:cNvPr>
          <p:cNvCxnSpPr>
            <a:cxnSpLocks/>
            <a:endCxn id="50" idx="1"/>
          </p:cNvCxnSpPr>
          <p:nvPr/>
        </p:nvCxnSpPr>
        <p:spPr>
          <a:xfrm rot="16200000" flipH="1">
            <a:off x="5064626" y="2899043"/>
            <a:ext cx="1996420" cy="622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27615BC-31E8-478E-BE68-03B4E0A51B75}"/>
              </a:ext>
            </a:extLst>
          </p:cNvPr>
          <p:cNvSpPr/>
          <p:nvPr/>
        </p:nvSpPr>
        <p:spPr>
          <a:xfrm>
            <a:off x="4175714" y="3981147"/>
            <a:ext cx="284871" cy="2848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E3F8431-5C92-4A8E-9DC3-F875A9579618}"/>
              </a:ext>
            </a:extLst>
          </p:cNvPr>
          <p:cNvSpPr/>
          <p:nvPr/>
        </p:nvSpPr>
        <p:spPr>
          <a:xfrm>
            <a:off x="5425718" y="3971987"/>
            <a:ext cx="284871" cy="2848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31763DB-6B03-4214-B1D5-DB8602CCF800}"/>
              </a:ext>
            </a:extLst>
          </p:cNvPr>
          <p:cNvSpPr/>
          <p:nvPr/>
        </p:nvSpPr>
        <p:spPr>
          <a:xfrm>
            <a:off x="4167338" y="4379711"/>
            <a:ext cx="284871" cy="2848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90E11FB-A479-4F33-9913-0FDFA7D19855}"/>
              </a:ext>
            </a:extLst>
          </p:cNvPr>
          <p:cNvSpPr/>
          <p:nvPr/>
        </p:nvSpPr>
        <p:spPr>
          <a:xfrm>
            <a:off x="8106089" y="4479335"/>
            <a:ext cx="284871" cy="2848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ABEE46F-87F8-448F-9DEA-02F2A495B7EA}"/>
              </a:ext>
            </a:extLst>
          </p:cNvPr>
          <p:cNvSpPr/>
          <p:nvPr/>
        </p:nvSpPr>
        <p:spPr>
          <a:xfrm>
            <a:off x="8106088" y="4935674"/>
            <a:ext cx="284871" cy="2848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387C989-BE85-44A6-9815-E00A977514C4}"/>
              </a:ext>
            </a:extLst>
          </p:cNvPr>
          <p:cNvSpPr/>
          <p:nvPr/>
        </p:nvSpPr>
        <p:spPr>
          <a:xfrm>
            <a:off x="8106087" y="5371031"/>
            <a:ext cx="284871" cy="2848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39ADCE7-12B2-493C-A2C0-53C954DE4A32}"/>
              </a:ext>
            </a:extLst>
          </p:cNvPr>
          <p:cNvSpPr/>
          <p:nvPr/>
        </p:nvSpPr>
        <p:spPr>
          <a:xfrm>
            <a:off x="8106086" y="5796532"/>
            <a:ext cx="284871" cy="2848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459F62-8173-42FB-8263-4AD7C709D7AF}"/>
              </a:ext>
            </a:extLst>
          </p:cNvPr>
          <p:cNvSpPr txBox="1"/>
          <p:nvPr/>
        </p:nvSpPr>
        <p:spPr>
          <a:xfrm>
            <a:off x="8502513" y="5287736"/>
            <a:ext cx="3512325" cy="41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ctr">
              <a:defRPr sz="11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00" b="0" dirty="0">
                <a:solidFill>
                  <a:srgbClr val="C00000"/>
                </a:solidFill>
                <a:effectLst/>
              </a:rPr>
              <a:t>구문분석을 너무 짧게는 </a:t>
            </a:r>
            <a:r>
              <a:rPr lang="ko-KR" altLang="en-US" sz="1000" b="0" dirty="0" err="1">
                <a:solidFill>
                  <a:srgbClr val="C00000"/>
                </a:solidFill>
                <a:effectLst/>
              </a:rPr>
              <a:t>안하지만</a:t>
            </a:r>
            <a:r>
              <a:rPr lang="en-US" altLang="ko-KR" sz="1000" b="0" dirty="0">
                <a:solidFill>
                  <a:srgbClr val="C00000"/>
                </a:solidFill>
                <a:effectLst/>
              </a:rPr>
              <a:t>, </a:t>
            </a:r>
            <a:r>
              <a:rPr lang="ko-KR" altLang="en-US" sz="1000" b="0" dirty="0">
                <a:solidFill>
                  <a:srgbClr val="C00000"/>
                </a:solidFill>
                <a:effectLst/>
              </a:rPr>
              <a:t>너무 길게 할 때가 많음</a:t>
            </a:r>
            <a:endParaRPr lang="en-US" altLang="ko-KR" sz="1000" b="0" dirty="0">
              <a:solidFill>
                <a:srgbClr val="C00000"/>
              </a:solidFill>
              <a:effectLst/>
            </a:endParaRPr>
          </a:p>
          <a:p>
            <a:r>
              <a:rPr lang="en-US" altLang="ko-KR" sz="1000" b="0" dirty="0">
                <a:solidFill>
                  <a:srgbClr val="C00000"/>
                </a:solidFill>
                <a:effectLst/>
              </a:rPr>
              <a:t>300</a:t>
            </a:r>
            <a:r>
              <a:rPr lang="ko-KR" altLang="en-US" sz="1000" b="0" dirty="0">
                <a:solidFill>
                  <a:srgbClr val="C00000"/>
                </a:solidFill>
                <a:effectLst/>
              </a:rPr>
              <a:t>을 넘을 때가 잦음</a:t>
            </a:r>
          </a:p>
        </p:txBody>
      </p:sp>
    </p:spTree>
    <p:extLst>
      <p:ext uri="{BB962C8B-B14F-4D97-AF65-F5344CB8AC3E}">
        <p14:creationId xmlns:p14="http://schemas.microsoft.com/office/powerpoint/2010/main" val="95472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141</Words>
  <Application>Microsoft Office PowerPoint</Application>
  <PresentationFormat>와이드스크린</PresentationFormat>
  <Paragraphs>60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 Jin</dc:creator>
  <cp:lastModifiedBy>Bae Jin</cp:lastModifiedBy>
  <cp:revision>58</cp:revision>
  <dcterms:created xsi:type="dcterms:W3CDTF">2020-06-04T07:28:06Z</dcterms:created>
  <dcterms:modified xsi:type="dcterms:W3CDTF">2020-06-05T10:20:46Z</dcterms:modified>
</cp:coreProperties>
</file>