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55" r:id="rId2"/>
    <p:sldId id="433" r:id="rId3"/>
    <p:sldId id="456" r:id="rId4"/>
    <p:sldId id="457" r:id="rId5"/>
    <p:sldId id="458" r:id="rId6"/>
    <p:sldId id="459" r:id="rId7"/>
    <p:sldId id="460" r:id="rId8"/>
    <p:sldId id="431" r:id="rId9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9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F494B-8C6C-46E8-B1F0-C2E35DD6430A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ED0FE-CE0B-407C-8801-F0414BB4A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3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8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3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25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9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1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5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1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7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0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0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4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44B7B-8D89-4851-A3B4-184ADF7F59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0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sosal1?nam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96037" y="2155267"/>
            <a:ext cx="8955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 – Web Application of Python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181008" y="2099849"/>
            <a:ext cx="2499872" cy="0"/>
          </a:xfrm>
          <a:prstGeom prst="line">
            <a:avLst/>
          </a:prstGeom>
          <a:ln w="12700">
            <a:solidFill>
              <a:schemeClr val="bg1">
                <a:lumMod val="50000"/>
                <a:alpha val="30000"/>
              </a:schemeClr>
            </a:solidFill>
          </a:ln>
          <a:effectLst>
            <a:innerShdw blurRad="76200">
              <a:schemeClr val="tx1">
                <a:lumMod val="75000"/>
                <a:lumOff val="25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754323" y="2968408"/>
            <a:ext cx="2499872" cy="0"/>
          </a:xfrm>
          <a:prstGeom prst="line">
            <a:avLst/>
          </a:prstGeom>
          <a:ln w="12700">
            <a:solidFill>
              <a:schemeClr val="bg1">
                <a:lumMod val="50000"/>
                <a:alpha val="30000"/>
              </a:schemeClr>
            </a:solidFill>
          </a:ln>
          <a:effectLst>
            <a:innerShdw blurRad="76200">
              <a:schemeClr val="tx1">
                <a:lumMod val="75000"/>
                <a:lumOff val="25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06235" y="4748064"/>
            <a:ext cx="25795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Lee </a:t>
            </a:r>
            <a:r>
              <a:rPr lang="en-US" altLang="ko-KR" sz="2400" b="1" dirty="0" err="1">
                <a:solidFill>
                  <a:schemeClr val="bg1">
                    <a:lumMod val="65000"/>
                  </a:schemeClr>
                </a:solidFill>
              </a:rPr>
              <a:t>Jeong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400" b="1" dirty="0" err="1">
                <a:solidFill>
                  <a:schemeClr val="bg1">
                    <a:lumMod val="65000"/>
                  </a:schemeClr>
                </a:solidFill>
              </a:rPr>
              <a:t>Hoon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630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6762" y="224925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FLASK install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50" y="1491309"/>
            <a:ext cx="10297877" cy="43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4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36822" y="1290628"/>
            <a:ext cx="898748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04461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04461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Flask</a:t>
            </a:r>
            <a:endParaRPr kumimoji="0" lang="en-US" altLang="ko-KR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5828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Flask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ko-KR" sz="3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3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@app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5828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route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3200" dirty="0">
              <a:solidFill>
                <a:srgbClr val="3E434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04461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hello_world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endParaRPr lang="en-US" altLang="ko-KR" sz="3200" dirty="0">
              <a:solidFill>
                <a:srgbClr val="3E434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1" i="0" u="none" strike="noStrike" cap="none" normalizeH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0446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</a:rPr>
              <a:t>"&lt;p&gt;Hello, World!&lt;/p&gt;"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6822" y="3954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13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23" y="453338"/>
            <a:ext cx="7772400" cy="3562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68" y="4356658"/>
            <a:ext cx="3323893" cy="20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5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48" y="104003"/>
            <a:ext cx="7362825" cy="4343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48" y="4799826"/>
            <a:ext cx="3254185" cy="13208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470" y="4284962"/>
            <a:ext cx="3821450" cy="206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36822" y="970541"/>
            <a:ext cx="8987481" cy="433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04461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04461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Flask</a:t>
            </a:r>
            <a:endParaRPr kumimoji="0" lang="en-US" altLang="ko-KR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5828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Flask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ko-KR" sz="3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3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30000"/>
              </a:spcBef>
              <a:spcAft>
                <a:spcPct val="0"/>
              </a:spcAft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@app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5828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route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ko-KR" altLang="ko-KR" sz="3200" dirty="0">
                <a:solidFill>
                  <a:srgbClr val="4E9A06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3200" dirty="0" smtClean="0">
                <a:solidFill>
                  <a:srgbClr val="4E9A06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methods=[</a:t>
            </a:r>
            <a:r>
              <a:rPr lang="en-US" altLang="ko-KR" sz="3200" dirty="0" smtClean="0">
                <a:solidFill>
                  <a:srgbClr val="4E9A06"/>
                </a:solidFill>
                <a:latin typeface="Consolas" panose="020B0609020204030204" pitchFamily="49" charset="0"/>
              </a:rPr>
              <a:t>'GET</a:t>
            </a:r>
            <a:r>
              <a:rPr lang="en-US" altLang="ko-KR" sz="3200" dirty="0">
                <a:solidFill>
                  <a:srgbClr val="4E9A06"/>
                </a:solidFill>
                <a:latin typeface="Consolas" panose="020B0609020204030204" pitchFamily="49" charset="0"/>
              </a:rPr>
              <a:t>',</a:t>
            </a:r>
            <a:r>
              <a:rPr lang="en-US" altLang="ko-KR" sz="3200" dirty="0" smtClean="0">
                <a:solidFill>
                  <a:srgbClr val="4E9A06"/>
                </a:solidFill>
                <a:latin typeface="Consolas" panose="020B0609020204030204" pitchFamily="49" charset="0"/>
              </a:rPr>
              <a:t>'POST'</a:t>
            </a:r>
            <a:r>
              <a:rPr lang="en-US" altLang="ko-KR" sz="3200" dirty="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3200" dirty="0">
              <a:solidFill>
                <a:srgbClr val="3E434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04461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hello_world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endParaRPr kumimoji="0" lang="en-US" altLang="ko-KR" sz="3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ko-KR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3200" dirty="0" smtClean="0">
                <a:latin typeface="Arial" panose="020B0604020202020204" pitchFamily="34" charset="0"/>
              </a:rPr>
              <a:t>name </a:t>
            </a:r>
            <a:r>
              <a:rPr lang="en-US" altLang="ko-KR" sz="3200" dirty="0">
                <a:latin typeface="Arial" panose="020B0604020202020204" pitchFamily="34" charset="0"/>
              </a:rPr>
              <a:t>= </a:t>
            </a:r>
            <a:r>
              <a:rPr lang="en-US" altLang="ko-KR" sz="3200" dirty="0" err="1" smtClean="0">
                <a:latin typeface="Arial" panose="020B0604020202020204" pitchFamily="34" charset="0"/>
              </a:rPr>
              <a:t>request.form.get</a:t>
            </a:r>
            <a:r>
              <a:rPr lang="en-US" altLang="ko-KR" sz="3200" dirty="0" smtClean="0">
                <a:latin typeface="Arial" panose="020B0604020202020204" pitchFamily="34" charset="0"/>
              </a:rPr>
              <a:t>(</a:t>
            </a:r>
            <a:r>
              <a:rPr lang="en-US" altLang="ko-KR" sz="3200" dirty="0" smtClean="0">
                <a:solidFill>
                  <a:srgbClr val="4E9A06"/>
                </a:solidFill>
                <a:latin typeface="Consolas" panose="020B0609020204030204" pitchFamily="49" charset="0"/>
              </a:rPr>
              <a:t>'name'</a:t>
            </a:r>
            <a:r>
              <a:rPr lang="en-US" altLang="ko-KR" sz="3200" dirty="0" smtClean="0">
                <a:latin typeface="Arial" panose="020B0604020202020204" pitchFamily="34" charset="0"/>
              </a:rPr>
              <a:t>)</a:t>
            </a:r>
            <a:endParaRPr lang="en-US" altLang="ko-KR" sz="3200" dirty="0">
              <a:solidFill>
                <a:srgbClr val="3E4349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ko-KR" sz="3200" b="1" i="0" u="none" strike="noStrike" cap="none" normalizeH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0446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</a:rPr>
              <a:t>"&lt;p&gt;Hello,</a:t>
            </a: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dirty="0" smtClean="0">
                <a:solidFill>
                  <a:srgbClr val="4E9A06"/>
                </a:solidFill>
                <a:latin typeface="Consolas" panose="020B0609020204030204" pitchFamily="49" charset="0"/>
              </a:rPr>
              <a:t>" +</a:t>
            </a: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dirty="0">
                <a:latin typeface="Arial" panose="020B0604020202020204" pitchFamily="34" charset="0"/>
              </a:rPr>
              <a:t>name </a:t>
            </a: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</a:rPr>
              <a:t>+ "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</a:rPr>
              <a:t>&lt;/p&gt;"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6822" y="3954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12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91" y="1171575"/>
            <a:ext cx="4381500" cy="3905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82781" y="851927"/>
            <a:ext cx="5844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http://</a:t>
            </a:r>
            <a:r>
              <a:rPr lang="ko-KR" altLang="en-US" dirty="0" smtClean="0">
                <a:hlinkClick r:id="rId3"/>
              </a:rPr>
              <a:t>127.0.0.1:</a:t>
            </a:r>
            <a:r>
              <a:rPr lang="en-US" altLang="ko-KR" dirty="0" smtClean="0">
                <a:hlinkClick r:id="rId3"/>
              </a:rPr>
              <a:t>5000</a:t>
            </a:r>
            <a:r>
              <a:rPr lang="ko-KR" altLang="en-US" dirty="0" smtClean="0">
                <a:hlinkClick r:id="rId3"/>
              </a:rPr>
              <a:t>/</a:t>
            </a:r>
            <a:r>
              <a:rPr lang="en-US" altLang="ko-KR" dirty="0" smtClean="0">
                <a:hlinkClick r:id="rId3"/>
              </a:rPr>
              <a:t>sosal1?name</a:t>
            </a:r>
            <a:r>
              <a:rPr lang="en-US" altLang="ko-KR" dirty="0" smtClean="0"/>
              <a:t>=</a:t>
            </a:r>
            <a:r>
              <a:rPr lang="ko-KR" altLang="en-US" dirty="0" smtClean="0"/>
              <a:t>나는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바바리안이다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496" y="1548069"/>
            <a:ext cx="2447925" cy="1076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7496" y="2951204"/>
            <a:ext cx="2790825" cy="1276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2781" y="4168731"/>
            <a:ext cx="42957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4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9885" y="3133898"/>
            <a:ext cx="184730" cy="646331"/>
          </a:xfrm>
          <a:prstGeom prst="rect">
            <a:avLst/>
          </a:prstGeom>
          <a:noFill/>
          <a:effectLst>
            <a:outerShdw blurRad="50800" dist="38100" dir="2700000" sx="85000" sy="85000" algn="tl" rotWithShape="0">
              <a:prstClr val="black">
                <a:alpha val="28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endParaRPr lang="ko-KR" altLang="en-US" sz="36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Freeform: Shape 16"/>
          <p:cNvSpPr/>
          <p:nvPr/>
        </p:nvSpPr>
        <p:spPr>
          <a:xfrm>
            <a:off x="4195200" y="2835570"/>
            <a:ext cx="4420618" cy="824138"/>
          </a:xfrm>
          <a:custGeom>
            <a:avLst/>
            <a:gdLst/>
            <a:ahLst/>
            <a:cxnLst/>
            <a:rect l="l" t="t" r="r" b="b"/>
            <a:pathLst>
              <a:path w="4661058" h="868965">
                <a:moveTo>
                  <a:pt x="2418378" y="758027"/>
                </a:moveTo>
                <a:lnTo>
                  <a:pt x="2390151" y="822296"/>
                </a:lnTo>
                <a:lnTo>
                  <a:pt x="2446967" y="822296"/>
                </a:lnTo>
                <a:close/>
                <a:moveTo>
                  <a:pt x="2196920" y="755493"/>
                </a:moveTo>
                <a:lnTo>
                  <a:pt x="2196920" y="814333"/>
                </a:lnTo>
                <a:lnTo>
                  <a:pt x="2230592" y="814333"/>
                </a:lnTo>
                <a:cubicBezTo>
                  <a:pt x="2242152" y="814322"/>
                  <a:pt x="2251030" y="811810"/>
                  <a:pt x="2257227" y="806797"/>
                </a:cubicBezTo>
                <a:cubicBezTo>
                  <a:pt x="2263424" y="801784"/>
                  <a:pt x="2266554" y="794339"/>
                  <a:pt x="2266618" y="784461"/>
                </a:cubicBezTo>
                <a:cubicBezTo>
                  <a:pt x="2266554" y="774858"/>
                  <a:pt x="2263424" y="767631"/>
                  <a:pt x="2257227" y="762780"/>
                </a:cubicBezTo>
                <a:cubicBezTo>
                  <a:pt x="2251030" y="757930"/>
                  <a:pt x="2242152" y="755501"/>
                  <a:pt x="2230592" y="755493"/>
                </a:cubicBezTo>
                <a:close/>
                <a:moveTo>
                  <a:pt x="1615895" y="755493"/>
                </a:moveTo>
                <a:lnTo>
                  <a:pt x="1615895" y="814333"/>
                </a:lnTo>
                <a:lnTo>
                  <a:pt x="1649567" y="814333"/>
                </a:lnTo>
                <a:cubicBezTo>
                  <a:pt x="1661127" y="814322"/>
                  <a:pt x="1670005" y="811810"/>
                  <a:pt x="1676202" y="806797"/>
                </a:cubicBezTo>
                <a:cubicBezTo>
                  <a:pt x="1682398" y="801784"/>
                  <a:pt x="1685529" y="794339"/>
                  <a:pt x="1685593" y="784461"/>
                </a:cubicBezTo>
                <a:cubicBezTo>
                  <a:pt x="1685529" y="774858"/>
                  <a:pt x="1682398" y="767631"/>
                  <a:pt x="1676202" y="762780"/>
                </a:cubicBezTo>
                <a:cubicBezTo>
                  <a:pt x="1670005" y="757930"/>
                  <a:pt x="1661127" y="755501"/>
                  <a:pt x="1649567" y="755493"/>
                </a:cubicBezTo>
                <a:close/>
                <a:moveTo>
                  <a:pt x="3198952" y="754951"/>
                </a:moveTo>
                <a:cubicBezTo>
                  <a:pt x="3189423" y="755051"/>
                  <a:pt x="3180765" y="757304"/>
                  <a:pt x="3172980" y="761708"/>
                </a:cubicBezTo>
                <a:cubicBezTo>
                  <a:pt x="3165194" y="766113"/>
                  <a:pt x="3158977" y="772066"/>
                  <a:pt x="3154328" y="779569"/>
                </a:cubicBezTo>
                <a:cubicBezTo>
                  <a:pt x="3149680" y="787071"/>
                  <a:pt x="3147298" y="795518"/>
                  <a:pt x="3147182" y="804911"/>
                </a:cubicBezTo>
                <a:cubicBezTo>
                  <a:pt x="3147298" y="814306"/>
                  <a:pt x="3149680" y="822769"/>
                  <a:pt x="3154328" y="830300"/>
                </a:cubicBezTo>
                <a:cubicBezTo>
                  <a:pt x="3158977" y="837831"/>
                  <a:pt x="3165194" y="843814"/>
                  <a:pt x="3172980" y="848247"/>
                </a:cubicBezTo>
                <a:cubicBezTo>
                  <a:pt x="3180765" y="852681"/>
                  <a:pt x="3189423" y="854950"/>
                  <a:pt x="3198952" y="855052"/>
                </a:cubicBezTo>
                <a:cubicBezTo>
                  <a:pt x="3208476" y="854950"/>
                  <a:pt x="3217102" y="852681"/>
                  <a:pt x="3224830" y="848247"/>
                </a:cubicBezTo>
                <a:cubicBezTo>
                  <a:pt x="3232558" y="843814"/>
                  <a:pt x="3238717" y="837831"/>
                  <a:pt x="3243307" y="830300"/>
                </a:cubicBezTo>
                <a:cubicBezTo>
                  <a:pt x="3247897" y="822769"/>
                  <a:pt x="3250248" y="814306"/>
                  <a:pt x="3250360" y="804911"/>
                </a:cubicBezTo>
                <a:cubicBezTo>
                  <a:pt x="3250248" y="795518"/>
                  <a:pt x="3247897" y="787071"/>
                  <a:pt x="3243307" y="779569"/>
                </a:cubicBezTo>
                <a:cubicBezTo>
                  <a:pt x="3238717" y="772066"/>
                  <a:pt x="3232558" y="766113"/>
                  <a:pt x="3224830" y="761708"/>
                </a:cubicBezTo>
                <a:cubicBezTo>
                  <a:pt x="3217102" y="757304"/>
                  <a:pt x="3208476" y="755051"/>
                  <a:pt x="3198952" y="754951"/>
                </a:cubicBezTo>
                <a:close/>
                <a:moveTo>
                  <a:pt x="1941652" y="754951"/>
                </a:moveTo>
                <a:cubicBezTo>
                  <a:pt x="1932123" y="755051"/>
                  <a:pt x="1923466" y="757304"/>
                  <a:pt x="1915680" y="761708"/>
                </a:cubicBezTo>
                <a:cubicBezTo>
                  <a:pt x="1907894" y="766113"/>
                  <a:pt x="1901677" y="772066"/>
                  <a:pt x="1897029" y="779569"/>
                </a:cubicBezTo>
                <a:cubicBezTo>
                  <a:pt x="1892380" y="787071"/>
                  <a:pt x="1889998" y="795518"/>
                  <a:pt x="1889882" y="804911"/>
                </a:cubicBezTo>
                <a:cubicBezTo>
                  <a:pt x="1889998" y="814306"/>
                  <a:pt x="1892380" y="822769"/>
                  <a:pt x="1897029" y="830300"/>
                </a:cubicBezTo>
                <a:cubicBezTo>
                  <a:pt x="1901677" y="837831"/>
                  <a:pt x="1907894" y="843814"/>
                  <a:pt x="1915680" y="848247"/>
                </a:cubicBezTo>
                <a:cubicBezTo>
                  <a:pt x="1923466" y="852681"/>
                  <a:pt x="1932123" y="854950"/>
                  <a:pt x="1941652" y="855052"/>
                </a:cubicBezTo>
                <a:cubicBezTo>
                  <a:pt x="1951176" y="854950"/>
                  <a:pt x="1959802" y="852681"/>
                  <a:pt x="1967530" y="848247"/>
                </a:cubicBezTo>
                <a:cubicBezTo>
                  <a:pt x="1975258" y="843814"/>
                  <a:pt x="1981417" y="837831"/>
                  <a:pt x="1986007" y="830300"/>
                </a:cubicBezTo>
                <a:cubicBezTo>
                  <a:pt x="1990597" y="822769"/>
                  <a:pt x="1992948" y="814306"/>
                  <a:pt x="1993060" y="804911"/>
                </a:cubicBezTo>
                <a:cubicBezTo>
                  <a:pt x="1992948" y="795518"/>
                  <a:pt x="1990597" y="787071"/>
                  <a:pt x="1986007" y="779569"/>
                </a:cubicBezTo>
                <a:cubicBezTo>
                  <a:pt x="1981417" y="772066"/>
                  <a:pt x="1975258" y="766113"/>
                  <a:pt x="1967530" y="761708"/>
                </a:cubicBezTo>
                <a:cubicBezTo>
                  <a:pt x="1959802" y="757304"/>
                  <a:pt x="1951176" y="755051"/>
                  <a:pt x="1941652" y="754951"/>
                </a:cubicBezTo>
                <a:close/>
                <a:moveTo>
                  <a:pt x="1503501" y="754951"/>
                </a:moveTo>
                <a:cubicBezTo>
                  <a:pt x="1493972" y="755051"/>
                  <a:pt x="1485315" y="757304"/>
                  <a:pt x="1477529" y="761708"/>
                </a:cubicBezTo>
                <a:cubicBezTo>
                  <a:pt x="1469743" y="766113"/>
                  <a:pt x="1463526" y="772066"/>
                  <a:pt x="1458878" y="779569"/>
                </a:cubicBezTo>
                <a:cubicBezTo>
                  <a:pt x="1454230" y="787071"/>
                  <a:pt x="1451848" y="795518"/>
                  <a:pt x="1451731" y="804911"/>
                </a:cubicBezTo>
                <a:cubicBezTo>
                  <a:pt x="1451848" y="814306"/>
                  <a:pt x="1454230" y="822769"/>
                  <a:pt x="1458878" y="830300"/>
                </a:cubicBezTo>
                <a:cubicBezTo>
                  <a:pt x="1463526" y="837831"/>
                  <a:pt x="1469743" y="843814"/>
                  <a:pt x="1477529" y="848247"/>
                </a:cubicBezTo>
                <a:cubicBezTo>
                  <a:pt x="1485315" y="852681"/>
                  <a:pt x="1493972" y="854950"/>
                  <a:pt x="1503501" y="855052"/>
                </a:cubicBezTo>
                <a:cubicBezTo>
                  <a:pt x="1513026" y="854950"/>
                  <a:pt x="1521652" y="852681"/>
                  <a:pt x="1529380" y="848247"/>
                </a:cubicBezTo>
                <a:cubicBezTo>
                  <a:pt x="1537108" y="843814"/>
                  <a:pt x="1543267" y="837831"/>
                  <a:pt x="1547857" y="830300"/>
                </a:cubicBezTo>
                <a:cubicBezTo>
                  <a:pt x="1552447" y="822769"/>
                  <a:pt x="1554798" y="814306"/>
                  <a:pt x="1554910" y="804911"/>
                </a:cubicBezTo>
                <a:cubicBezTo>
                  <a:pt x="1554798" y="795518"/>
                  <a:pt x="1552447" y="787071"/>
                  <a:pt x="1547857" y="779569"/>
                </a:cubicBezTo>
                <a:cubicBezTo>
                  <a:pt x="1543267" y="772066"/>
                  <a:pt x="1537108" y="766113"/>
                  <a:pt x="1529380" y="761708"/>
                </a:cubicBezTo>
                <a:cubicBezTo>
                  <a:pt x="1521652" y="757304"/>
                  <a:pt x="1513026" y="755051"/>
                  <a:pt x="1503501" y="754951"/>
                </a:cubicBezTo>
                <a:close/>
                <a:moveTo>
                  <a:pt x="3296890" y="741581"/>
                </a:moveTo>
                <a:lnTo>
                  <a:pt x="3311888" y="741581"/>
                </a:lnTo>
                <a:lnTo>
                  <a:pt x="3387920" y="843452"/>
                </a:lnTo>
                <a:lnTo>
                  <a:pt x="3387920" y="741581"/>
                </a:lnTo>
                <a:lnTo>
                  <a:pt x="3402195" y="741581"/>
                </a:lnTo>
                <a:lnTo>
                  <a:pt x="3402195" y="868241"/>
                </a:lnTo>
                <a:lnTo>
                  <a:pt x="3387377" y="868241"/>
                </a:lnTo>
                <a:lnTo>
                  <a:pt x="3311345" y="766551"/>
                </a:lnTo>
                <a:lnTo>
                  <a:pt x="3311345" y="868241"/>
                </a:lnTo>
                <a:lnTo>
                  <a:pt x="3296890" y="868241"/>
                </a:lnTo>
                <a:close/>
                <a:moveTo>
                  <a:pt x="3087340" y="741581"/>
                </a:moveTo>
                <a:lnTo>
                  <a:pt x="3101795" y="741581"/>
                </a:lnTo>
                <a:lnTo>
                  <a:pt x="3101795" y="868241"/>
                </a:lnTo>
                <a:lnTo>
                  <a:pt x="3087340" y="868241"/>
                </a:lnTo>
                <a:close/>
                <a:moveTo>
                  <a:pt x="2965372" y="741581"/>
                </a:moveTo>
                <a:lnTo>
                  <a:pt x="3062533" y="741581"/>
                </a:lnTo>
                <a:lnTo>
                  <a:pt x="3062533" y="755493"/>
                </a:lnTo>
                <a:lnTo>
                  <a:pt x="3021090" y="755493"/>
                </a:lnTo>
                <a:lnTo>
                  <a:pt x="3021090" y="868241"/>
                </a:lnTo>
                <a:lnTo>
                  <a:pt x="3006635" y="868241"/>
                </a:lnTo>
                <a:lnTo>
                  <a:pt x="3006635" y="755493"/>
                </a:lnTo>
                <a:lnTo>
                  <a:pt x="2965372" y="755493"/>
                </a:lnTo>
                <a:close/>
                <a:moveTo>
                  <a:pt x="2830165" y="741581"/>
                </a:moveTo>
                <a:lnTo>
                  <a:pt x="2845163" y="741581"/>
                </a:lnTo>
                <a:lnTo>
                  <a:pt x="2921195" y="843452"/>
                </a:lnTo>
                <a:lnTo>
                  <a:pt x="2921195" y="741581"/>
                </a:lnTo>
                <a:lnTo>
                  <a:pt x="2935470" y="741581"/>
                </a:lnTo>
                <a:lnTo>
                  <a:pt x="2935470" y="868241"/>
                </a:lnTo>
                <a:lnTo>
                  <a:pt x="2920652" y="868241"/>
                </a:lnTo>
                <a:lnTo>
                  <a:pt x="2844620" y="766551"/>
                </a:lnTo>
                <a:lnTo>
                  <a:pt x="2844620" y="868241"/>
                </a:lnTo>
                <a:lnTo>
                  <a:pt x="2830165" y="868241"/>
                </a:lnTo>
                <a:close/>
                <a:moveTo>
                  <a:pt x="2706340" y="741581"/>
                </a:moveTo>
                <a:lnTo>
                  <a:pt x="2792280" y="741581"/>
                </a:lnTo>
                <a:lnTo>
                  <a:pt x="2792280" y="755493"/>
                </a:lnTo>
                <a:lnTo>
                  <a:pt x="2720795" y="755493"/>
                </a:lnTo>
                <a:lnTo>
                  <a:pt x="2720795" y="797140"/>
                </a:lnTo>
                <a:lnTo>
                  <a:pt x="2784679" y="797140"/>
                </a:lnTo>
                <a:lnTo>
                  <a:pt x="2784679" y="811053"/>
                </a:lnTo>
                <a:lnTo>
                  <a:pt x="2720795" y="811053"/>
                </a:lnTo>
                <a:lnTo>
                  <a:pt x="2720795" y="854509"/>
                </a:lnTo>
                <a:lnTo>
                  <a:pt x="2794633" y="854509"/>
                </a:lnTo>
                <a:lnTo>
                  <a:pt x="2794633" y="868241"/>
                </a:lnTo>
                <a:lnTo>
                  <a:pt x="2706340" y="868241"/>
                </a:lnTo>
                <a:close/>
                <a:moveTo>
                  <a:pt x="2584372" y="741581"/>
                </a:moveTo>
                <a:lnTo>
                  <a:pt x="2681533" y="741581"/>
                </a:lnTo>
                <a:lnTo>
                  <a:pt x="2681533" y="755493"/>
                </a:lnTo>
                <a:lnTo>
                  <a:pt x="2640090" y="755493"/>
                </a:lnTo>
                <a:lnTo>
                  <a:pt x="2640090" y="868241"/>
                </a:lnTo>
                <a:lnTo>
                  <a:pt x="2625635" y="868241"/>
                </a:lnTo>
                <a:lnTo>
                  <a:pt x="2625635" y="755493"/>
                </a:lnTo>
                <a:lnTo>
                  <a:pt x="2584372" y="755493"/>
                </a:lnTo>
                <a:close/>
                <a:moveTo>
                  <a:pt x="2479597" y="741581"/>
                </a:moveTo>
                <a:lnTo>
                  <a:pt x="2576758" y="741581"/>
                </a:lnTo>
                <a:lnTo>
                  <a:pt x="2576758" y="755493"/>
                </a:lnTo>
                <a:lnTo>
                  <a:pt x="2535315" y="755493"/>
                </a:lnTo>
                <a:lnTo>
                  <a:pt x="2535315" y="868241"/>
                </a:lnTo>
                <a:lnTo>
                  <a:pt x="2520860" y="868241"/>
                </a:lnTo>
                <a:lnTo>
                  <a:pt x="2520860" y="755493"/>
                </a:lnTo>
                <a:lnTo>
                  <a:pt x="2479597" y="755493"/>
                </a:lnTo>
                <a:close/>
                <a:moveTo>
                  <a:pt x="2411321" y="741581"/>
                </a:moveTo>
                <a:lnTo>
                  <a:pt x="2426339" y="741581"/>
                </a:lnTo>
                <a:lnTo>
                  <a:pt x="2482975" y="868241"/>
                </a:lnTo>
                <a:lnTo>
                  <a:pt x="2467232" y="868241"/>
                </a:lnTo>
                <a:lnTo>
                  <a:pt x="2453119" y="836208"/>
                </a:lnTo>
                <a:lnTo>
                  <a:pt x="2383999" y="836208"/>
                </a:lnTo>
                <a:lnTo>
                  <a:pt x="2369885" y="868241"/>
                </a:lnTo>
                <a:lnTo>
                  <a:pt x="2354505" y="868241"/>
                </a:lnTo>
                <a:close/>
                <a:moveTo>
                  <a:pt x="2182465" y="741581"/>
                </a:moveTo>
                <a:lnTo>
                  <a:pt x="2230592" y="741581"/>
                </a:lnTo>
                <a:cubicBezTo>
                  <a:pt x="2246533" y="741667"/>
                  <a:pt x="2258816" y="745381"/>
                  <a:pt x="2267442" y="752724"/>
                </a:cubicBezTo>
                <a:cubicBezTo>
                  <a:pt x="2276067" y="760067"/>
                  <a:pt x="2280430" y="770525"/>
                  <a:pt x="2280531" y="784099"/>
                </a:cubicBezTo>
                <a:cubicBezTo>
                  <a:pt x="2280490" y="794625"/>
                  <a:pt x="2278042" y="803351"/>
                  <a:pt x="2273187" y="810276"/>
                </a:cubicBezTo>
                <a:cubicBezTo>
                  <a:pt x="2268332" y="817200"/>
                  <a:pt x="2261315" y="822166"/>
                  <a:pt x="2252135" y="825174"/>
                </a:cubicBezTo>
                <a:lnTo>
                  <a:pt x="2281797" y="868241"/>
                </a:lnTo>
                <a:lnTo>
                  <a:pt x="2265351" y="868241"/>
                </a:lnTo>
                <a:lnTo>
                  <a:pt x="2239101" y="827884"/>
                </a:lnTo>
                <a:cubicBezTo>
                  <a:pt x="2237739" y="827978"/>
                  <a:pt x="2236344" y="828061"/>
                  <a:pt x="2234914" y="828132"/>
                </a:cubicBezTo>
                <a:cubicBezTo>
                  <a:pt x="2233485" y="828204"/>
                  <a:pt x="2232044" y="828242"/>
                  <a:pt x="2230592" y="828245"/>
                </a:cubicBezTo>
                <a:lnTo>
                  <a:pt x="2196920" y="828245"/>
                </a:lnTo>
                <a:lnTo>
                  <a:pt x="2196920" y="868241"/>
                </a:lnTo>
                <a:lnTo>
                  <a:pt x="2182465" y="868241"/>
                </a:lnTo>
                <a:close/>
                <a:moveTo>
                  <a:pt x="2036694" y="741581"/>
                </a:moveTo>
                <a:lnTo>
                  <a:pt x="2051150" y="741581"/>
                </a:lnTo>
                <a:lnTo>
                  <a:pt x="2051150" y="816143"/>
                </a:lnTo>
                <a:cubicBezTo>
                  <a:pt x="2051267" y="828532"/>
                  <a:pt x="2054744" y="838093"/>
                  <a:pt x="2061581" y="844827"/>
                </a:cubicBezTo>
                <a:cubicBezTo>
                  <a:pt x="2068419" y="851561"/>
                  <a:pt x="2077915" y="854969"/>
                  <a:pt x="2090071" y="855052"/>
                </a:cubicBezTo>
                <a:cubicBezTo>
                  <a:pt x="2102211" y="854969"/>
                  <a:pt x="2111647" y="851561"/>
                  <a:pt x="2118379" y="844827"/>
                </a:cubicBezTo>
                <a:cubicBezTo>
                  <a:pt x="2125111" y="838093"/>
                  <a:pt x="2128528" y="828532"/>
                  <a:pt x="2128630" y="816143"/>
                </a:cubicBezTo>
                <a:lnTo>
                  <a:pt x="2128630" y="741581"/>
                </a:lnTo>
                <a:lnTo>
                  <a:pt x="2143085" y="741581"/>
                </a:lnTo>
                <a:lnTo>
                  <a:pt x="2143085" y="816143"/>
                </a:lnTo>
                <a:cubicBezTo>
                  <a:pt x="2142946" y="832754"/>
                  <a:pt x="2138252" y="845675"/>
                  <a:pt x="2129001" y="854905"/>
                </a:cubicBezTo>
                <a:cubicBezTo>
                  <a:pt x="2119750" y="864136"/>
                  <a:pt x="2106773" y="868822"/>
                  <a:pt x="2090071" y="868965"/>
                </a:cubicBezTo>
                <a:cubicBezTo>
                  <a:pt x="2073274" y="868822"/>
                  <a:pt x="2060214" y="864136"/>
                  <a:pt x="2050891" y="854905"/>
                </a:cubicBezTo>
                <a:cubicBezTo>
                  <a:pt x="2041569" y="845675"/>
                  <a:pt x="2036836" y="832754"/>
                  <a:pt x="2036694" y="816143"/>
                </a:cubicBezTo>
                <a:close/>
                <a:moveTo>
                  <a:pt x="1763955" y="741581"/>
                </a:moveTo>
                <a:lnTo>
                  <a:pt x="1778976" y="741581"/>
                </a:lnTo>
                <a:lnTo>
                  <a:pt x="1820046" y="807625"/>
                </a:lnTo>
                <a:lnTo>
                  <a:pt x="1860573" y="741581"/>
                </a:lnTo>
                <a:lnTo>
                  <a:pt x="1875413" y="741581"/>
                </a:lnTo>
                <a:lnTo>
                  <a:pt x="1827274" y="824815"/>
                </a:lnTo>
                <a:lnTo>
                  <a:pt x="1827274" y="868241"/>
                </a:lnTo>
                <a:lnTo>
                  <a:pt x="1813000" y="868241"/>
                </a:lnTo>
                <a:lnTo>
                  <a:pt x="1813000" y="825358"/>
                </a:lnTo>
                <a:close/>
                <a:moveTo>
                  <a:pt x="1601439" y="741581"/>
                </a:moveTo>
                <a:lnTo>
                  <a:pt x="1649567" y="741581"/>
                </a:lnTo>
                <a:cubicBezTo>
                  <a:pt x="1665508" y="741667"/>
                  <a:pt x="1677791" y="745381"/>
                  <a:pt x="1686416" y="752724"/>
                </a:cubicBezTo>
                <a:cubicBezTo>
                  <a:pt x="1695042" y="760067"/>
                  <a:pt x="1699405" y="770525"/>
                  <a:pt x="1699505" y="784099"/>
                </a:cubicBezTo>
                <a:cubicBezTo>
                  <a:pt x="1699465" y="794625"/>
                  <a:pt x="1697017" y="803351"/>
                  <a:pt x="1692162" y="810276"/>
                </a:cubicBezTo>
                <a:cubicBezTo>
                  <a:pt x="1687307" y="817200"/>
                  <a:pt x="1680289" y="822166"/>
                  <a:pt x="1671110" y="825174"/>
                </a:cubicBezTo>
                <a:lnTo>
                  <a:pt x="1700772" y="868241"/>
                </a:lnTo>
                <a:lnTo>
                  <a:pt x="1684325" y="868241"/>
                </a:lnTo>
                <a:lnTo>
                  <a:pt x="1658076" y="827884"/>
                </a:lnTo>
                <a:cubicBezTo>
                  <a:pt x="1656714" y="827978"/>
                  <a:pt x="1655319" y="828061"/>
                  <a:pt x="1653889" y="828132"/>
                </a:cubicBezTo>
                <a:cubicBezTo>
                  <a:pt x="1652460" y="828204"/>
                  <a:pt x="1651019" y="828242"/>
                  <a:pt x="1649567" y="828245"/>
                </a:cubicBezTo>
                <a:lnTo>
                  <a:pt x="1615895" y="828245"/>
                </a:lnTo>
                <a:lnTo>
                  <a:pt x="1615895" y="868241"/>
                </a:lnTo>
                <a:lnTo>
                  <a:pt x="1601439" y="868241"/>
                </a:lnTo>
                <a:close/>
                <a:moveTo>
                  <a:pt x="1344264" y="741581"/>
                </a:moveTo>
                <a:lnTo>
                  <a:pt x="1424776" y="741581"/>
                </a:lnTo>
                <a:lnTo>
                  <a:pt x="1424776" y="755493"/>
                </a:lnTo>
                <a:lnTo>
                  <a:pt x="1358720" y="755493"/>
                </a:lnTo>
                <a:lnTo>
                  <a:pt x="1358720" y="800036"/>
                </a:lnTo>
                <a:lnTo>
                  <a:pt x="1417899" y="800036"/>
                </a:lnTo>
                <a:lnTo>
                  <a:pt x="1417899" y="813948"/>
                </a:lnTo>
                <a:lnTo>
                  <a:pt x="1358720" y="813948"/>
                </a:lnTo>
                <a:lnTo>
                  <a:pt x="1358720" y="868241"/>
                </a:lnTo>
                <a:lnTo>
                  <a:pt x="1344264" y="868241"/>
                </a:lnTo>
                <a:close/>
                <a:moveTo>
                  <a:pt x="3198952" y="741219"/>
                </a:moveTo>
                <a:cubicBezTo>
                  <a:pt x="3211394" y="741345"/>
                  <a:pt x="3222588" y="744208"/>
                  <a:pt x="3232533" y="749807"/>
                </a:cubicBezTo>
                <a:cubicBezTo>
                  <a:pt x="3242478" y="755407"/>
                  <a:pt x="3250372" y="762987"/>
                  <a:pt x="3256214" y="772549"/>
                </a:cubicBezTo>
                <a:cubicBezTo>
                  <a:pt x="3262056" y="782111"/>
                  <a:pt x="3265044" y="792898"/>
                  <a:pt x="3265177" y="804911"/>
                </a:cubicBezTo>
                <a:cubicBezTo>
                  <a:pt x="3265044" y="816928"/>
                  <a:pt x="3262056" y="827746"/>
                  <a:pt x="3256214" y="837366"/>
                </a:cubicBezTo>
                <a:cubicBezTo>
                  <a:pt x="3250372" y="846986"/>
                  <a:pt x="3242478" y="854625"/>
                  <a:pt x="3232533" y="860283"/>
                </a:cubicBezTo>
                <a:cubicBezTo>
                  <a:pt x="3222588" y="865940"/>
                  <a:pt x="3211394" y="868834"/>
                  <a:pt x="3198952" y="868965"/>
                </a:cubicBezTo>
                <a:cubicBezTo>
                  <a:pt x="3186450" y="868834"/>
                  <a:pt x="3175213" y="865940"/>
                  <a:pt x="3165243" y="860283"/>
                </a:cubicBezTo>
                <a:cubicBezTo>
                  <a:pt x="3155272" y="854625"/>
                  <a:pt x="3147363" y="846986"/>
                  <a:pt x="3141516" y="837366"/>
                </a:cubicBezTo>
                <a:cubicBezTo>
                  <a:pt x="3135668" y="827746"/>
                  <a:pt x="3132678" y="816928"/>
                  <a:pt x="3132545" y="804911"/>
                </a:cubicBezTo>
                <a:cubicBezTo>
                  <a:pt x="3132678" y="792841"/>
                  <a:pt x="3135668" y="782027"/>
                  <a:pt x="3141516" y="772469"/>
                </a:cubicBezTo>
                <a:cubicBezTo>
                  <a:pt x="3147363" y="762910"/>
                  <a:pt x="3155272" y="755343"/>
                  <a:pt x="3165243" y="749767"/>
                </a:cubicBezTo>
                <a:cubicBezTo>
                  <a:pt x="3175213" y="744191"/>
                  <a:pt x="3186450" y="741342"/>
                  <a:pt x="3198952" y="741219"/>
                </a:cubicBezTo>
                <a:close/>
                <a:moveTo>
                  <a:pt x="1941652" y="741219"/>
                </a:moveTo>
                <a:cubicBezTo>
                  <a:pt x="1954094" y="741345"/>
                  <a:pt x="1965288" y="744208"/>
                  <a:pt x="1975233" y="749807"/>
                </a:cubicBezTo>
                <a:cubicBezTo>
                  <a:pt x="1985178" y="755407"/>
                  <a:pt x="1993072" y="762987"/>
                  <a:pt x="1998914" y="772549"/>
                </a:cubicBezTo>
                <a:cubicBezTo>
                  <a:pt x="2004756" y="782111"/>
                  <a:pt x="2007744" y="792898"/>
                  <a:pt x="2007877" y="804911"/>
                </a:cubicBezTo>
                <a:cubicBezTo>
                  <a:pt x="2007744" y="816928"/>
                  <a:pt x="2004756" y="827746"/>
                  <a:pt x="1998914" y="837366"/>
                </a:cubicBezTo>
                <a:cubicBezTo>
                  <a:pt x="1993072" y="846986"/>
                  <a:pt x="1985178" y="854625"/>
                  <a:pt x="1975233" y="860283"/>
                </a:cubicBezTo>
                <a:cubicBezTo>
                  <a:pt x="1965288" y="865940"/>
                  <a:pt x="1954094" y="868834"/>
                  <a:pt x="1941652" y="868965"/>
                </a:cubicBezTo>
                <a:cubicBezTo>
                  <a:pt x="1929150" y="868834"/>
                  <a:pt x="1917914" y="865940"/>
                  <a:pt x="1907943" y="860283"/>
                </a:cubicBezTo>
                <a:cubicBezTo>
                  <a:pt x="1897972" y="854625"/>
                  <a:pt x="1890063" y="846986"/>
                  <a:pt x="1884216" y="837366"/>
                </a:cubicBezTo>
                <a:cubicBezTo>
                  <a:pt x="1878368" y="827746"/>
                  <a:pt x="1875378" y="816928"/>
                  <a:pt x="1875245" y="804911"/>
                </a:cubicBezTo>
                <a:cubicBezTo>
                  <a:pt x="1875378" y="792841"/>
                  <a:pt x="1878368" y="782027"/>
                  <a:pt x="1884216" y="772469"/>
                </a:cubicBezTo>
                <a:cubicBezTo>
                  <a:pt x="1890063" y="762910"/>
                  <a:pt x="1897972" y="755343"/>
                  <a:pt x="1907943" y="749767"/>
                </a:cubicBezTo>
                <a:cubicBezTo>
                  <a:pt x="1917914" y="744191"/>
                  <a:pt x="1929150" y="741342"/>
                  <a:pt x="1941652" y="741219"/>
                </a:cubicBezTo>
                <a:close/>
                <a:moveTo>
                  <a:pt x="1503501" y="741219"/>
                </a:moveTo>
                <a:cubicBezTo>
                  <a:pt x="1515944" y="741345"/>
                  <a:pt x="1527138" y="744208"/>
                  <a:pt x="1537083" y="749807"/>
                </a:cubicBezTo>
                <a:cubicBezTo>
                  <a:pt x="1547028" y="755407"/>
                  <a:pt x="1554921" y="762987"/>
                  <a:pt x="1560763" y="772549"/>
                </a:cubicBezTo>
                <a:cubicBezTo>
                  <a:pt x="1566606" y="782111"/>
                  <a:pt x="1569593" y="792898"/>
                  <a:pt x="1569727" y="804911"/>
                </a:cubicBezTo>
                <a:cubicBezTo>
                  <a:pt x="1569593" y="816928"/>
                  <a:pt x="1566606" y="827746"/>
                  <a:pt x="1560763" y="837366"/>
                </a:cubicBezTo>
                <a:cubicBezTo>
                  <a:pt x="1554921" y="846986"/>
                  <a:pt x="1547028" y="854625"/>
                  <a:pt x="1537083" y="860283"/>
                </a:cubicBezTo>
                <a:cubicBezTo>
                  <a:pt x="1527138" y="865940"/>
                  <a:pt x="1515944" y="868834"/>
                  <a:pt x="1503501" y="868965"/>
                </a:cubicBezTo>
                <a:cubicBezTo>
                  <a:pt x="1491000" y="868834"/>
                  <a:pt x="1479763" y="865940"/>
                  <a:pt x="1469793" y="860283"/>
                </a:cubicBezTo>
                <a:cubicBezTo>
                  <a:pt x="1459822" y="854625"/>
                  <a:pt x="1451913" y="846986"/>
                  <a:pt x="1446065" y="837366"/>
                </a:cubicBezTo>
                <a:cubicBezTo>
                  <a:pt x="1440218" y="827746"/>
                  <a:pt x="1437228" y="816928"/>
                  <a:pt x="1437095" y="804911"/>
                </a:cubicBezTo>
                <a:cubicBezTo>
                  <a:pt x="1437228" y="792841"/>
                  <a:pt x="1440218" y="782027"/>
                  <a:pt x="1446065" y="772469"/>
                </a:cubicBezTo>
                <a:cubicBezTo>
                  <a:pt x="1451913" y="762910"/>
                  <a:pt x="1459822" y="755343"/>
                  <a:pt x="1469793" y="749767"/>
                </a:cubicBezTo>
                <a:cubicBezTo>
                  <a:pt x="1479763" y="744191"/>
                  <a:pt x="1491000" y="741342"/>
                  <a:pt x="1503501" y="741219"/>
                </a:cubicBezTo>
                <a:close/>
                <a:moveTo>
                  <a:pt x="1339927" y="70771"/>
                </a:moveTo>
                <a:lnTo>
                  <a:pt x="1221077" y="341377"/>
                </a:lnTo>
                <a:lnTo>
                  <a:pt x="1460301" y="341377"/>
                </a:lnTo>
                <a:close/>
                <a:moveTo>
                  <a:pt x="3816428" y="57817"/>
                </a:moveTo>
                <a:cubicBezTo>
                  <a:pt x="3776306" y="58241"/>
                  <a:pt x="3739854" y="67725"/>
                  <a:pt x="3707072" y="86272"/>
                </a:cubicBezTo>
                <a:cubicBezTo>
                  <a:pt x="3674289" y="104818"/>
                  <a:pt x="3648112" y="129885"/>
                  <a:pt x="3628540" y="161472"/>
                </a:cubicBezTo>
                <a:cubicBezTo>
                  <a:pt x="3608969" y="193060"/>
                  <a:pt x="3598939" y="228628"/>
                  <a:pt x="3598449" y="268176"/>
                </a:cubicBezTo>
                <a:cubicBezTo>
                  <a:pt x="3598939" y="307734"/>
                  <a:pt x="3608969" y="343368"/>
                  <a:pt x="3628540" y="375078"/>
                </a:cubicBezTo>
                <a:cubicBezTo>
                  <a:pt x="3648112" y="406789"/>
                  <a:pt x="3674289" y="431978"/>
                  <a:pt x="3707072" y="450647"/>
                </a:cubicBezTo>
                <a:cubicBezTo>
                  <a:pt x="3739854" y="469315"/>
                  <a:pt x="3776306" y="478866"/>
                  <a:pt x="3816428" y="479299"/>
                </a:cubicBezTo>
                <a:cubicBezTo>
                  <a:pt x="3856531" y="478866"/>
                  <a:pt x="3892852" y="469315"/>
                  <a:pt x="3925390" y="450647"/>
                </a:cubicBezTo>
                <a:cubicBezTo>
                  <a:pt x="3957928" y="431978"/>
                  <a:pt x="3983861" y="406789"/>
                  <a:pt x="4003188" y="375079"/>
                </a:cubicBezTo>
                <a:cubicBezTo>
                  <a:pt x="4022515" y="343368"/>
                  <a:pt x="4032414" y="307734"/>
                  <a:pt x="4032885" y="268176"/>
                </a:cubicBezTo>
                <a:cubicBezTo>
                  <a:pt x="4032414" y="228628"/>
                  <a:pt x="4022515" y="193060"/>
                  <a:pt x="4003188" y="161472"/>
                </a:cubicBezTo>
                <a:cubicBezTo>
                  <a:pt x="3983861" y="129885"/>
                  <a:pt x="3957928" y="104818"/>
                  <a:pt x="3925390" y="86272"/>
                </a:cubicBezTo>
                <a:cubicBezTo>
                  <a:pt x="3892852" y="67725"/>
                  <a:pt x="3856531" y="58241"/>
                  <a:pt x="3816428" y="57817"/>
                </a:cubicBezTo>
                <a:close/>
                <a:moveTo>
                  <a:pt x="4213098" y="1524"/>
                </a:moveTo>
                <a:lnTo>
                  <a:pt x="4273963" y="1524"/>
                </a:lnTo>
                <a:lnTo>
                  <a:pt x="4273963" y="315469"/>
                </a:lnTo>
                <a:cubicBezTo>
                  <a:pt x="4274455" y="367634"/>
                  <a:pt x="4289096" y="407893"/>
                  <a:pt x="4317885" y="436246"/>
                </a:cubicBezTo>
                <a:cubicBezTo>
                  <a:pt x="4346675" y="464599"/>
                  <a:pt x="4386660" y="478950"/>
                  <a:pt x="4437840" y="479299"/>
                </a:cubicBezTo>
                <a:cubicBezTo>
                  <a:pt x="4488957" y="478950"/>
                  <a:pt x="4528687" y="464599"/>
                  <a:pt x="4557033" y="436246"/>
                </a:cubicBezTo>
                <a:cubicBezTo>
                  <a:pt x="4585378" y="407893"/>
                  <a:pt x="4599765" y="367634"/>
                  <a:pt x="4600194" y="315469"/>
                </a:cubicBezTo>
                <a:lnTo>
                  <a:pt x="4600194" y="1524"/>
                </a:lnTo>
                <a:lnTo>
                  <a:pt x="4661058" y="1524"/>
                </a:lnTo>
                <a:lnTo>
                  <a:pt x="4661058" y="315469"/>
                </a:lnTo>
                <a:cubicBezTo>
                  <a:pt x="4660476" y="385410"/>
                  <a:pt x="4640708" y="439814"/>
                  <a:pt x="4601756" y="478680"/>
                </a:cubicBezTo>
                <a:cubicBezTo>
                  <a:pt x="4562805" y="517546"/>
                  <a:pt x="4508166" y="537278"/>
                  <a:pt x="4437840" y="537878"/>
                </a:cubicBezTo>
                <a:cubicBezTo>
                  <a:pt x="4367117" y="537278"/>
                  <a:pt x="4312129" y="517546"/>
                  <a:pt x="4272876" y="478680"/>
                </a:cubicBezTo>
                <a:cubicBezTo>
                  <a:pt x="4233622" y="439814"/>
                  <a:pt x="4213696" y="385410"/>
                  <a:pt x="4213098" y="315469"/>
                </a:cubicBezTo>
                <a:close/>
                <a:moveTo>
                  <a:pt x="3042666" y="1524"/>
                </a:moveTo>
                <a:lnTo>
                  <a:pt x="3105912" y="1524"/>
                </a:lnTo>
                <a:lnTo>
                  <a:pt x="3278838" y="279606"/>
                </a:lnTo>
                <a:lnTo>
                  <a:pt x="3449478" y="1524"/>
                </a:lnTo>
                <a:lnTo>
                  <a:pt x="3511962" y="1524"/>
                </a:lnTo>
                <a:lnTo>
                  <a:pt x="3309270" y="351983"/>
                </a:lnTo>
                <a:lnTo>
                  <a:pt x="3309270" y="534830"/>
                </a:lnTo>
                <a:lnTo>
                  <a:pt x="3249168" y="534830"/>
                </a:lnTo>
                <a:lnTo>
                  <a:pt x="3249168" y="354269"/>
                </a:lnTo>
                <a:close/>
                <a:moveTo>
                  <a:pt x="2348865" y="1524"/>
                </a:moveTo>
                <a:lnTo>
                  <a:pt x="2409729" y="1524"/>
                </a:lnTo>
                <a:lnTo>
                  <a:pt x="2409729" y="308557"/>
                </a:lnTo>
                <a:lnTo>
                  <a:pt x="2696241" y="1524"/>
                </a:lnTo>
                <a:lnTo>
                  <a:pt x="2768631" y="1524"/>
                </a:lnTo>
                <a:lnTo>
                  <a:pt x="2557557" y="233133"/>
                </a:lnTo>
                <a:lnTo>
                  <a:pt x="2784633" y="534830"/>
                </a:lnTo>
                <a:lnTo>
                  <a:pt x="2709957" y="534830"/>
                </a:lnTo>
                <a:lnTo>
                  <a:pt x="2513361" y="281892"/>
                </a:lnTo>
                <a:lnTo>
                  <a:pt x="2409729" y="395409"/>
                </a:lnTo>
                <a:lnTo>
                  <a:pt x="2409729" y="534830"/>
                </a:lnTo>
                <a:lnTo>
                  <a:pt x="2348865" y="534830"/>
                </a:lnTo>
                <a:close/>
                <a:moveTo>
                  <a:pt x="1720214" y="1524"/>
                </a:moveTo>
                <a:lnTo>
                  <a:pt x="1783366" y="1524"/>
                </a:lnTo>
                <a:lnTo>
                  <a:pt x="2103501" y="430455"/>
                </a:lnTo>
                <a:lnTo>
                  <a:pt x="2103501" y="1524"/>
                </a:lnTo>
                <a:lnTo>
                  <a:pt x="2163604" y="1524"/>
                </a:lnTo>
                <a:lnTo>
                  <a:pt x="2163604" y="534830"/>
                </a:lnTo>
                <a:lnTo>
                  <a:pt x="2101212" y="534830"/>
                </a:lnTo>
                <a:lnTo>
                  <a:pt x="1781080" y="106664"/>
                </a:lnTo>
                <a:lnTo>
                  <a:pt x="1781080" y="534830"/>
                </a:lnTo>
                <a:lnTo>
                  <a:pt x="1720214" y="534830"/>
                </a:lnTo>
                <a:close/>
                <a:moveTo>
                  <a:pt x="1310215" y="1524"/>
                </a:moveTo>
                <a:lnTo>
                  <a:pt x="1373449" y="1524"/>
                </a:lnTo>
                <a:lnTo>
                  <a:pt x="1611915" y="534830"/>
                </a:lnTo>
                <a:lnTo>
                  <a:pt x="1545630" y="534830"/>
                </a:lnTo>
                <a:lnTo>
                  <a:pt x="1486204" y="399956"/>
                </a:lnTo>
                <a:lnTo>
                  <a:pt x="1195174" y="399956"/>
                </a:lnTo>
                <a:lnTo>
                  <a:pt x="1135749" y="534830"/>
                </a:lnTo>
                <a:lnTo>
                  <a:pt x="1070990" y="534830"/>
                </a:lnTo>
                <a:close/>
                <a:moveTo>
                  <a:pt x="520065" y="1524"/>
                </a:moveTo>
                <a:lnTo>
                  <a:pt x="580929" y="1524"/>
                </a:lnTo>
                <a:lnTo>
                  <a:pt x="580929" y="242317"/>
                </a:lnTo>
                <a:lnTo>
                  <a:pt x="902588" y="242317"/>
                </a:lnTo>
                <a:lnTo>
                  <a:pt x="902588" y="1524"/>
                </a:lnTo>
                <a:lnTo>
                  <a:pt x="963453" y="1524"/>
                </a:lnTo>
                <a:lnTo>
                  <a:pt x="963453" y="534830"/>
                </a:lnTo>
                <a:lnTo>
                  <a:pt x="902588" y="534830"/>
                </a:lnTo>
                <a:lnTo>
                  <a:pt x="902588" y="300134"/>
                </a:lnTo>
                <a:lnTo>
                  <a:pt x="580929" y="300134"/>
                </a:lnTo>
                <a:lnTo>
                  <a:pt x="580929" y="534830"/>
                </a:lnTo>
                <a:lnTo>
                  <a:pt x="520065" y="534830"/>
                </a:lnTo>
                <a:close/>
                <a:moveTo>
                  <a:pt x="0" y="1524"/>
                </a:moveTo>
                <a:lnTo>
                  <a:pt x="409098" y="1524"/>
                </a:lnTo>
                <a:lnTo>
                  <a:pt x="409098" y="60103"/>
                </a:lnTo>
                <a:lnTo>
                  <a:pt x="234600" y="60103"/>
                </a:lnTo>
                <a:lnTo>
                  <a:pt x="234600" y="534830"/>
                </a:lnTo>
                <a:lnTo>
                  <a:pt x="173736" y="534830"/>
                </a:lnTo>
                <a:lnTo>
                  <a:pt x="173736" y="60103"/>
                </a:lnTo>
                <a:lnTo>
                  <a:pt x="0" y="60103"/>
                </a:lnTo>
                <a:close/>
                <a:moveTo>
                  <a:pt x="3816428" y="0"/>
                </a:moveTo>
                <a:cubicBezTo>
                  <a:pt x="3868818" y="531"/>
                  <a:pt x="3915950" y="12584"/>
                  <a:pt x="3957824" y="36161"/>
                </a:cubicBezTo>
                <a:cubicBezTo>
                  <a:pt x="3999697" y="59738"/>
                  <a:pt x="4032933" y="91657"/>
                  <a:pt x="4057531" y="131917"/>
                </a:cubicBezTo>
                <a:cubicBezTo>
                  <a:pt x="4082130" y="172177"/>
                  <a:pt x="4094710" y="217597"/>
                  <a:pt x="4095273" y="268176"/>
                </a:cubicBezTo>
                <a:cubicBezTo>
                  <a:pt x="4094710" y="318775"/>
                  <a:pt x="4082130" y="364327"/>
                  <a:pt x="4057531" y="404832"/>
                </a:cubicBezTo>
                <a:cubicBezTo>
                  <a:pt x="4032933" y="445336"/>
                  <a:pt x="3999697" y="477500"/>
                  <a:pt x="3957824" y="501321"/>
                </a:cubicBezTo>
                <a:cubicBezTo>
                  <a:pt x="3915950" y="525143"/>
                  <a:pt x="3868818" y="537328"/>
                  <a:pt x="3816428" y="537878"/>
                </a:cubicBezTo>
                <a:cubicBezTo>
                  <a:pt x="3763788" y="537328"/>
                  <a:pt x="3716478" y="525143"/>
                  <a:pt x="3674496" y="501321"/>
                </a:cubicBezTo>
                <a:cubicBezTo>
                  <a:pt x="3632515" y="477500"/>
                  <a:pt x="3599213" y="445336"/>
                  <a:pt x="3574592" y="404832"/>
                </a:cubicBezTo>
                <a:cubicBezTo>
                  <a:pt x="3549971" y="364327"/>
                  <a:pt x="3537381" y="318775"/>
                  <a:pt x="3536822" y="268176"/>
                </a:cubicBezTo>
                <a:cubicBezTo>
                  <a:pt x="3537381" y="217357"/>
                  <a:pt x="3549971" y="171824"/>
                  <a:pt x="3574592" y="131578"/>
                </a:cubicBezTo>
                <a:cubicBezTo>
                  <a:pt x="3599213" y="91332"/>
                  <a:pt x="3632515" y="59470"/>
                  <a:pt x="3674496" y="35992"/>
                </a:cubicBezTo>
                <a:cubicBezTo>
                  <a:pt x="3716478" y="12514"/>
                  <a:pt x="3763788" y="517"/>
                  <a:pt x="381642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innerShdw blurRad="76200">
              <a:schemeClr val="tx1">
                <a:lumMod val="75000"/>
                <a:lumOff val="2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19"/>
          <p:cNvCxnSpPr/>
          <p:nvPr/>
        </p:nvCxnSpPr>
        <p:spPr>
          <a:xfrm>
            <a:off x="3509208" y="2486673"/>
            <a:ext cx="188043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>
            <a:innerShdw blurRad="76200">
              <a:schemeClr val="tx1">
                <a:lumMod val="75000"/>
                <a:lumOff val="25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20"/>
          <p:cNvCxnSpPr/>
          <p:nvPr/>
        </p:nvCxnSpPr>
        <p:spPr>
          <a:xfrm>
            <a:off x="7513836" y="3913373"/>
            <a:ext cx="188043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>
            <a:innerShdw blurRad="76200">
              <a:schemeClr val="tx1">
                <a:lumMod val="75000"/>
                <a:lumOff val="25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48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17331</TotalTime>
  <Words>90</Words>
  <Application>Microsoft Office PowerPoint</Application>
  <PresentationFormat>와이드스크린</PresentationFormat>
  <Paragraphs>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Jeonghoon Lee</dc:creator>
  <cp:lastModifiedBy>student</cp:lastModifiedBy>
  <cp:revision>157</cp:revision>
  <cp:lastPrinted>2018-08-20T20:29:48Z</cp:lastPrinted>
  <dcterms:created xsi:type="dcterms:W3CDTF">2017-12-11T20:12:50Z</dcterms:created>
  <dcterms:modified xsi:type="dcterms:W3CDTF">2022-04-26T06:18:14Z</dcterms:modified>
</cp:coreProperties>
</file>