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32D8D-B518-6643-C44A-C4268CF0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716E7-A93E-0780-CFCE-A0783905B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D0A19-86E6-2E4E-E322-E0CDC56A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F7BF8-EAA0-DE3D-63BE-7DA3AF43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43BE1-0BA6-391C-5AFC-0EE98E99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F0E8A-DAED-13FA-0319-889C94E7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F68CF-F702-29C5-0EEF-80072A42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9CA81-A828-EE32-1024-34DC5193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7DC82-7DF0-967C-60ED-276289B3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18FE2-9C8D-52DD-35AC-1CA1C5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07A432-F041-CD78-2A2C-B82DC961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89DF7-8BCF-5800-A1F9-6C242F2D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77E72-8295-24B2-03A9-BA0EF961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7069-8303-9A0C-93AF-C914B8C7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803FF-876A-E1F3-2765-D821799C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2D23-C080-2A24-B4F7-8E401C61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5D1E2-8B52-2B24-7A61-66D20B99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76B31-D7E4-E24E-F92B-B2D7E4D0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D26C7-34C7-AA7A-BA94-2B5B6F16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A76DE-5DC8-A23B-C83B-B5771377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3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5235C-FA5E-AD79-1372-5343A1F8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0915F-01A2-3498-9938-70C10C0E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0B9D5-6FB0-A6F8-0BF3-9417A01D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71E40-72F2-FD61-8149-CEDAD522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687F3-8EE8-ED27-A2F6-A2A4659F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770C-26A6-568A-FE3D-2A5146E9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9B84A-E18D-4F50-E90A-6722908F0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DCBBE-2298-BA92-0D27-8AEA7532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6B40B-0948-FB57-B241-E303788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19C2F-3742-CBB7-D383-4174C147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86BF3-8C62-C2E1-D4A9-92EA5540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F79FB-9537-8719-4DA1-1AD527BD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8FE4A-25DB-042B-F4CB-83BADCB2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9DD34-C2C1-EA74-8836-0364EA46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DD6C12-D5C8-8CFA-CA3E-1B2B2B3B3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9317F-89CE-0616-0D9F-50FD1812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12F495-E723-64CD-15F4-002104A0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2DB452-0D10-2656-55BB-BCB6C539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649B1-7E36-3E8C-A12C-31A33DF8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9D1A-CEA6-EBBB-2C1E-0A4B4F22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A54505-D359-FBC3-FD04-8AB9F6EA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9DF4F7-4DCC-2FA3-CA3D-5E60A1A0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D1707C-BE0E-E11B-0D2C-C6AE2A9B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3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6AD227-95B8-A877-B688-0F8EF6C6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B941B8-40C6-8EFE-6044-662A4BB1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8CF4B-377B-5EEC-F43A-94EED538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E2A1-6444-A660-87DE-7BE15046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73B26-B2E8-B348-1D1B-0B63212E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6E6DC-31CC-4AA7-3C88-DBBA859C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2A683-630E-BB87-AA4B-EC5398F4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7BCA3-B870-6BE6-75C2-29AE3D8B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22C36-8B03-5F9A-FD9C-664E1A8F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0A4B-4462-F27C-34CB-EF5C42A9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0D929F-F43A-3EA9-0122-95D2A8280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CA2A7-5E35-7688-BE1B-EC201BD6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D1950-D238-1F9F-9F54-994BE03B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E141A-7959-D8F7-7869-904B165D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07DC2-6BEA-3AA6-B08E-91D3EDDD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4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D7E3DE-EACD-C956-0458-BB301A01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E7BFC-B1E8-F137-60DD-1F057C27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2C4AE-3E74-27A6-90E9-B6D56E20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42A7-7D3D-40D0-B7BF-DE27197BA6CB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26A13-F0E9-2886-EB3C-39CC5E9AC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439DB-EFB5-1586-C4D2-84CDF60DC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3F21-9087-4917-A82B-D5836C467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230BA-C069-D562-BCAE-94363B267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7ABEF-6811-13E9-9F7E-91AE7CC0C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8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E95F-5546-1885-A836-E11670B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200 test sentence hit ratio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837C7-37B8-50C1-D81C-2E27C6D7D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9" y="1690688"/>
            <a:ext cx="5589652" cy="44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43F98-9125-8F3B-ECB0-5DD1B5A3B275}"/>
              </a:ext>
            </a:extLst>
          </p:cNvPr>
          <p:cNvSpPr txBox="1"/>
          <p:nvPr/>
        </p:nvSpPr>
        <p:spPr>
          <a:xfrm>
            <a:off x="6096000" y="1823094"/>
            <a:ext cx="260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[0.48595505617977514,</a:t>
            </a:r>
          </a:p>
          <a:p>
            <a:r>
              <a:rPr lang="en-US" altLang="ko-KR" dirty="0"/>
              <a:t> 0.8,</a:t>
            </a:r>
          </a:p>
          <a:p>
            <a:r>
              <a:rPr lang="en-US" altLang="ko-KR" dirty="0"/>
              <a:t> 0.8994444444444445,</a:t>
            </a:r>
          </a:p>
          <a:p>
            <a:r>
              <a:rPr lang="en-US" altLang="ko-KR" dirty="0"/>
              <a:t> 0.9351955307262568,</a:t>
            </a:r>
          </a:p>
          <a:p>
            <a:r>
              <a:rPr lang="en-US" altLang="ko-KR" dirty="0"/>
              <a:t> 0.9516666666666665,</a:t>
            </a:r>
          </a:p>
          <a:p>
            <a:r>
              <a:rPr lang="en-US" altLang="ko-KR" dirty="0"/>
              <a:t> 0.9642458100558658,</a:t>
            </a:r>
          </a:p>
          <a:p>
            <a:r>
              <a:rPr lang="en-US" altLang="ko-KR" dirty="0"/>
              <a:t> 0.9730337078651685,</a:t>
            </a:r>
          </a:p>
          <a:p>
            <a:r>
              <a:rPr lang="en-US" altLang="ko-KR" dirty="0"/>
              <a:t> 0.9769662921348314,</a:t>
            </a:r>
          </a:p>
          <a:p>
            <a:r>
              <a:rPr lang="en-US" altLang="ko-KR" dirty="0"/>
              <a:t> 0.9803370786516852,</a:t>
            </a:r>
          </a:p>
          <a:p>
            <a:r>
              <a:rPr lang="en-US" altLang="ko-KR" dirty="0"/>
              <a:t> 0.9803370786516852]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26CDB-1B9C-420F-FDA7-43FB16A07590}"/>
              </a:ext>
            </a:extLst>
          </p:cNvPr>
          <p:cNvSpPr txBox="1"/>
          <p:nvPr/>
        </p:nvSpPr>
        <p:spPr>
          <a:xfrm>
            <a:off x="8812630" y="1823094"/>
            <a:ext cx="27833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[0.45112359550561787,</a:t>
            </a:r>
          </a:p>
          <a:p>
            <a:r>
              <a:rPr lang="en-US" altLang="ko-KR" dirty="0"/>
              <a:t> 0.6060773480662981,</a:t>
            </a:r>
          </a:p>
          <a:p>
            <a:r>
              <a:rPr lang="en-US" altLang="ko-KR" dirty="0"/>
              <a:t> 0.6444444444444446,</a:t>
            </a:r>
          </a:p>
          <a:p>
            <a:r>
              <a:rPr lang="en-US" altLang="ko-KR" dirty="0"/>
              <a:t> 0.6491620111731844,</a:t>
            </a:r>
          </a:p>
          <a:p>
            <a:r>
              <a:rPr lang="en-US" altLang="ko-KR" dirty="0"/>
              <a:t> 0.65,</a:t>
            </a:r>
          </a:p>
          <a:p>
            <a:r>
              <a:rPr lang="en-US" altLang="ko-KR" dirty="0"/>
              <a:t> 0.6536312849162011,</a:t>
            </a:r>
          </a:p>
          <a:p>
            <a:r>
              <a:rPr lang="en-US" altLang="ko-KR" dirty="0"/>
              <a:t> 0.6589887640449439,</a:t>
            </a:r>
          </a:p>
          <a:p>
            <a:r>
              <a:rPr lang="en-US" altLang="ko-KR" dirty="0"/>
              <a:t> 0.6584269662921348,</a:t>
            </a:r>
          </a:p>
          <a:p>
            <a:r>
              <a:rPr lang="en-US" altLang="ko-KR" dirty="0"/>
              <a:t> 0.6589887640449438,</a:t>
            </a:r>
          </a:p>
          <a:p>
            <a:r>
              <a:rPr lang="en-US" altLang="ko-KR" dirty="0"/>
              <a:t> 0.6589887640449438]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5134-8864-08B0-E932-29BDEAE2B40B}"/>
              </a:ext>
            </a:extLst>
          </p:cNvPr>
          <p:cNvSpPr txBox="1"/>
          <p:nvPr/>
        </p:nvSpPr>
        <p:spPr>
          <a:xfrm>
            <a:off x="6165433" y="4817823"/>
            <a:ext cx="478856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sentence</a:t>
            </a:r>
            <a:r>
              <a:rPr lang="ko-KR" altLang="en-US" dirty="0"/>
              <a:t>의 감정을 무엇으로 정하냐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모델이 예측한 감정</a:t>
            </a:r>
            <a:r>
              <a:rPr lang="en-US" altLang="ko-KR" dirty="0"/>
              <a:t>? -&gt; predicted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실제 감정</a:t>
            </a:r>
            <a:r>
              <a:rPr lang="en-US" altLang="ko-KR" dirty="0"/>
              <a:t>? -&gt; true value</a:t>
            </a:r>
          </a:p>
          <a:p>
            <a:endParaRPr lang="en-US" altLang="ko-KR" dirty="0"/>
          </a:p>
          <a:p>
            <a:r>
              <a:rPr lang="ko-KR" altLang="en-US" dirty="0"/>
              <a:t>실제 감정분류기 성능이 </a:t>
            </a:r>
            <a:r>
              <a:rPr lang="en-US" altLang="ko-KR" dirty="0"/>
              <a:t>73 </a:t>
            </a:r>
            <a:r>
              <a:rPr lang="ko-KR" altLang="en-US" dirty="0"/>
              <a:t>이므로 </a:t>
            </a:r>
            <a:r>
              <a:rPr lang="en-US" altLang="ko-KR" dirty="0"/>
              <a:t>2</a:t>
            </a:r>
            <a:r>
              <a:rPr lang="ko-KR" altLang="en-US" dirty="0"/>
              <a:t>의 최댓값이 </a:t>
            </a:r>
            <a:r>
              <a:rPr lang="en-US" altLang="ko-KR" dirty="0"/>
              <a:t>73</a:t>
            </a:r>
            <a:r>
              <a:rPr lang="ko-KR" altLang="en-US" dirty="0"/>
              <a:t>을 넘기 </a:t>
            </a:r>
            <a:r>
              <a:rPr lang="ko-KR" altLang="en-US" dirty="0" err="1"/>
              <a:t>힘들긴</a:t>
            </a:r>
            <a:r>
              <a:rPr lang="ko-KR" altLang="en-US" dirty="0"/>
              <a:t> 할 것 같다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5E3A7-3C87-3DEB-48BC-3389F838A9CF}"/>
              </a:ext>
            </a:extLst>
          </p:cNvPr>
          <p:cNvSpPr txBox="1"/>
          <p:nvPr/>
        </p:nvSpPr>
        <p:spPr>
          <a:xfrm>
            <a:off x="6165433" y="1443789"/>
            <a:ext cx="22566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모델이 예측한 감정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9D932-183D-8D7F-1666-54DA4435C286}"/>
              </a:ext>
            </a:extLst>
          </p:cNvPr>
          <p:cNvSpPr txBox="1"/>
          <p:nvPr/>
        </p:nvSpPr>
        <p:spPr>
          <a:xfrm>
            <a:off x="8900612" y="1443789"/>
            <a:ext cx="22566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실제 감정</a:t>
            </a:r>
          </a:p>
        </p:txBody>
      </p:sp>
    </p:spTree>
    <p:extLst>
      <p:ext uri="{BB962C8B-B14F-4D97-AF65-F5344CB8AC3E}">
        <p14:creationId xmlns:p14="http://schemas.microsoft.com/office/powerpoint/2010/main" val="21105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713B6-609F-193F-37D7-FF6E06B2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5000 test sentence hit ratio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E73F7C-9A1D-3588-A4B8-11C78638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822116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FB9738-A4F5-510C-7423-8454EA104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47" y="1822115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114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200 test sentence hit ratio</vt:lpstr>
      <vt:lpstr>5000 test sentence hit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sungmin kim</dc:creator>
  <cp:lastModifiedBy>sungmin kim</cp:lastModifiedBy>
  <cp:revision>1</cp:revision>
  <dcterms:created xsi:type="dcterms:W3CDTF">2023-05-27T09:13:07Z</dcterms:created>
  <dcterms:modified xsi:type="dcterms:W3CDTF">2023-05-27T12:55:27Z</dcterms:modified>
</cp:coreProperties>
</file>