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B246B-659C-434C-8123-F040D78F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BBCB5C-5B9D-4072-92A5-BB8BADB80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BF3C5-B829-45DA-B6BE-3C7C178F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4039-EFE8-4F89-B859-220663E138D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16DE2-A96A-407F-986A-52F60B34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31DDC-6873-472E-AE7B-C92599C0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1FA-F5EE-40FF-9A9D-5248946A4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56600-EFB3-4E34-8095-FAAD6F61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60DCE-8237-4B75-9022-081540749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E2529-9C9C-4590-9772-99D1877E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4039-EFE8-4F89-B859-220663E138D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1BDBE-7695-4613-B48C-2AF9E547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E1666-7806-41F0-B697-47F70170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1FA-F5EE-40FF-9A9D-5248946A4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EA51F8-6B30-4C40-BE96-DF7661F68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CADA6B-0AC4-4EB7-BFEA-39B9FA62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3AA7F-2637-41E6-B7A0-ACD3AF38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4039-EFE8-4F89-B859-220663E138D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866B7-CE7F-460F-9564-265AFE8B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7CD78-3818-48C4-B1BF-05E16717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1FA-F5EE-40FF-9A9D-5248946A4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11D69-1D3B-4242-BBE9-9A50170A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94295-3F15-4E14-8FEF-E6DBF70F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BDEFA-D244-4E58-934B-EA9D247A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4039-EFE8-4F89-B859-220663E138D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0B7B5-7933-4F30-978E-8C8D73C8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02E75-0586-4F02-968F-CD8E9CD6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1FA-F5EE-40FF-9A9D-5248946A4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8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7FCE1-AD3E-4A7F-AEC7-9D3BB227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86064-3CEA-4A6E-B3CE-75A869A38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565F4-BEAC-454A-8296-ED09E6EB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4039-EFE8-4F89-B859-220663E138D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AB382-668B-4AE9-A09C-A84AC6F1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7634D-77C6-41A8-8E35-FBA9B8A0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1FA-F5EE-40FF-9A9D-5248946A4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87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7E1F-6775-4F3B-BBF3-13FCAA3B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70D45-9F37-4158-9FAB-6A1B337E6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74856-2684-4134-AA64-5B152A3B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5BB0A-ABBD-44BC-BAD1-2616ABE2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4039-EFE8-4F89-B859-220663E138D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C7240-3395-434C-A023-9CD96A91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D129C-0096-409C-B0DE-ED66A9F9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1FA-F5EE-40FF-9A9D-5248946A4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9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A56B1-82EB-4F8E-82DC-400CAD7F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4AE5E-8EB9-4099-8238-9BF47A51A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220BA8-8EED-435E-BEE3-1C7D52847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C261CA-671C-4505-8982-33CD20100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1A3F0D-5F72-49AF-8680-DB7E952B2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01E99E-525A-4EE1-A086-3C5CACF7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4039-EFE8-4F89-B859-220663E138D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D35C18-70BA-4C07-BE59-55A4E502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7DC5A0-EA4B-4559-8B9B-9D341981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1FA-F5EE-40FF-9A9D-5248946A4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B576-7023-4939-961D-D597CBD6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DD770C-628A-4C95-951F-D3506A7C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4039-EFE8-4F89-B859-220663E138D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E26767-A339-40D8-9000-324BD7C9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B3C75E-9CE8-4A71-8E5C-3570F037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1FA-F5EE-40FF-9A9D-5248946A4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3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DEBD80-BA6B-4E2C-929E-E666BAA4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4039-EFE8-4F89-B859-220663E138D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A925A5-8B65-4E19-9989-1BD625EE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787264-FF7D-4A0A-8EB3-20623AEC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1FA-F5EE-40FF-9A9D-5248946A4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0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A3ADB-ADDE-4D58-8EB0-DEA3FD6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05490-271A-4D91-8311-D0C7C7EC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1ACF4B-605A-4BBA-A28E-4F4974E2A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5B797-0F86-489B-AC2B-85CC1FDC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4039-EFE8-4F89-B859-220663E138D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6FA6DE-0884-4F57-92F5-861F8A0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B0AF1-AF4F-4CCB-8BC6-37B1EEFF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1FA-F5EE-40FF-9A9D-5248946A4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8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320BC-E223-4FE6-8C65-04029A29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3264E7-E9D5-43BD-A2ED-8E4879FAF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A0A9F9-05B7-4DA0-99EA-E7F80D54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742FF-95EF-4A69-9EDF-6BDFA537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4039-EFE8-4F89-B859-220663E138D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4A821-CA83-4B9D-A06B-3346E818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F4C74-DB88-4B0C-80DE-27A8B739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1FA-F5EE-40FF-9A9D-5248946A4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FDEA43-030A-48FF-834E-26EE360D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5D14E-0FF8-452B-B7AD-35661FB6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128CF-BE0B-4AA6-A81A-D1B35F38C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4039-EFE8-4F89-B859-220663E138D9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C9C55-DC76-402F-90AB-87255EA97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E32EB-79A1-44C5-9358-319A01F9B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31FA-F5EE-40FF-9A9D-5248946A4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4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docs/facebook-login/android/permiss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AC50A-792E-4CFB-9C8B-A4E981825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소셜 로그인 정보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900816-1E54-44E2-AD5A-A8E646337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3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1E2C9-C346-4B1D-AB11-8AD2F182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카카오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92189A-2F3D-4BFD-A6F5-637C86AB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00" y="1591331"/>
            <a:ext cx="91916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5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1E2C9-C346-4B1D-AB11-8AD2F182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CF463C-81B6-4EDC-8EE1-70930C93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454966"/>
            <a:ext cx="71913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1E2C9-C346-4B1D-AB11-8AD2F182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페이스북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E1F3FE-0AF4-403F-A0B4-EDEB0128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3500"/>
            <a:ext cx="9982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5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1E2C9-C346-4B1D-AB11-8AD2F182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페이스북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F0C18-7895-4118-82AB-43754907FCE4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https://developers.facebook.com/docs/facebook-login/android/permissions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21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소셜 로그인 정보</vt:lpstr>
      <vt:lpstr>카카오</vt:lpstr>
      <vt:lpstr>네이버</vt:lpstr>
      <vt:lpstr>페이스북</vt:lpstr>
      <vt:lpstr>페이스북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소셜 로그인 정보</dc:title>
  <dc:creator>mxy</dc:creator>
  <cp:lastModifiedBy>mxy</cp:lastModifiedBy>
  <cp:revision>6</cp:revision>
  <dcterms:created xsi:type="dcterms:W3CDTF">2020-03-30T06:37:57Z</dcterms:created>
  <dcterms:modified xsi:type="dcterms:W3CDTF">2020-04-01T00:53:52Z</dcterms:modified>
</cp:coreProperties>
</file>