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4D97D-271B-4266-B309-E663ED5E7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D01055-6E4B-490E-8400-8DF7E4285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22179-32CD-4886-8ED2-CFE705C6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DE14-6BA6-496D-AF79-5D7DB5C8610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BD0B9-2375-4180-97EE-9A38F695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066CF-F4DF-492E-9DE9-9D472AFD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C2A3-F693-4264-A409-77D86871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50025-34D2-4144-8F6C-0FE0E5BF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371BBA-4B58-4CA3-A14B-073514B22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99540-AC0C-4CD9-9D30-066F3A09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DE14-6BA6-496D-AF79-5D7DB5C8610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A515D-F5F2-403B-8100-EFBFA476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E46BF-A36D-4325-A88D-A1E72153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C2A3-F693-4264-A409-77D86871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41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F70C63-39ED-4CEC-8ACC-226AE407C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87E713-6D2D-4BDF-B9FB-084B703EE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42FBB-A7CD-4A66-A4C7-EFEA3CCC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DE14-6BA6-496D-AF79-5D7DB5C8610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9B0A5-03EA-4765-BA7D-CCCADF27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A2743-C432-4B29-9498-DEB93AA0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C2A3-F693-4264-A409-77D86871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4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2F8EA-F6A5-4839-A529-4290980D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2F6B1-A047-4CFD-9082-062D23350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978DB-EB3D-415B-97A7-07EE7B75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DE14-6BA6-496D-AF79-5D7DB5C8610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FFE66-7B72-425C-B150-E44328EA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9E8CE-99CB-4B1D-987A-D015F2DA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C2A3-F693-4264-A409-77D86871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4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B555C-B593-4E9B-85E3-0470753F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90CCF-17FB-4578-B85E-26509D275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48CAF-07B3-4B4E-95F9-2FA1EE3A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DE14-6BA6-496D-AF79-5D7DB5C8610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560EB-0957-4210-A18C-50BB92B6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7076A-0487-470E-B702-C6888304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C2A3-F693-4264-A409-77D86871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95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8BDF0-F5CE-4A29-94B7-01F58B1E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5CE10-F34C-41BE-A648-B8CCA37FF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AC2A65-518C-42FB-AC9A-D91CE0088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2B9793-7F86-45C4-B1FF-A3453EFF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DE14-6BA6-496D-AF79-5D7DB5C8610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7AC876-644D-446D-81D8-F0445411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677AB-A84F-4DD8-B968-CF8A6CF3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C2A3-F693-4264-A409-77D86871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1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ADCE3-85F8-4C88-94A3-3D2642FF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269EE5-CFDA-4AA4-9377-C04D28096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083D92-ACE4-445E-AA16-F2B9AA402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9C2866-D8A6-4292-9157-D5BF48ECE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C3A3B2-CD7F-4D4D-B429-D665AA79A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A95FBB-B5F0-441D-B6B9-8580D581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DE14-6BA6-496D-AF79-5D7DB5C8610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547978-EC40-4742-A92E-C3822A0E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CE8F76-CAF9-4B85-A7FD-459B2220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C2A3-F693-4264-A409-77D86871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5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282E3-8DD1-4E2A-829E-23D6E61C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F54E49-693D-4675-B6B6-81B103DD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DE14-6BA6-496D-AF79-5D7DB5C8610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FCFDE-9A19-4FD5-87BA-B04CBE3F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74FBB-5655-474B-99F5-03A687E9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C2A3-F693-4264-A409-77D86871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13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2E8181-1582-47B6-97A7-862331C6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DE14-6BA6-496D-AF79-5D7DB5C8610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44B42-FB57-4BEB-82E1-4736F655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40C8C4-E8D4-4C86-A464-7DA8A57F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C2A3-F693-4264-A409-77D86871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5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3E3D3-B3C1-4A9C-9F3C-9877C9DE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246D2-9A20-4CB1-9DEB-77EDD106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547C5E-28E2-4988-9921-9F20EE16F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53415-6929-4D70-9BC6-C0331113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DE14-6BA6-496D-AF79-5D7DB5C8610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A9C930-5B6F-4B8C-97CA-B1AAD921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F94D0-7BCB-4F36-BC25-8F8393E9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C2A3-F693-4264-A409-77D86871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0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E757F-14F8-43A1-84D4-6C3E10BA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DFD291-1753-4F7F-B60B-3EDD188EF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AF90E3-7789-4DC1-8EEE-130923B8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AFFDCF-A557-4C39-9BF5-58A90162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DE14-6BA6-496D-AF79-5D7DB5C8610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4D68DC-1AA1-4561-A6F9-CA785267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2FD073-9CBA-4F0E-8B28-0B0B4DF5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C2A3-F693-4264-A409-77D86871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62D0F2-FB69-4682-986B-B2C50A98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7C45A-2924-4BBA-B5DD-C7BD8ACAC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6B2A99-FF2B-4FB7-BC8B-C9CF36A2A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5DE14-6BA6-496D-AF79-5D7DB5C86107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94C5F-667A-478B-A56F-71508B122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AEDCE-99C4-43F6-A6B6-A9F7310E5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C2A3-F693-4264-A409-77D868717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auth/android/password-aut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firebase/answer/700071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auth/web/passing-state-in-email-ac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36445-E52F-4589-821C-ADF14091A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Firebase </a:t>
            </a:r>
            <a:r>
              <a:rPr lang="ko-KR" altLang="en-US" dirty="0"/>
              <a:t>이메일 인증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FC364D-79D8-4CD1-B0B6-A285AB75A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50D3A-734E-4E16-AFDB-386581F5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</a:t>
            </a:r>
            <a:r>
              <a:rPr lang="en-US" altLang="ko-KR" dirty="0"/>
              <a:t>(</a:t>
            </a:r>
            <a:r>
              <a:rPr lang="ko-KR" altLang="en-US" dirty="0"/>
              <a:t>유저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3BCBCC-5B82-4A0C-A8A4-B71517D2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2324100"/>
            <a:ext cx="9344025" cy="2209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4472D2-05D7-4E67-8EF3-5645AB28DBCE}"/>
              </a:ext>
            </a:extLst>
          </p:cNvPr>
          <p:cNvSpPr/>
          <p:nvPr/>
        </p:nvSpPr>
        <p:spPr>
          <a:xfrm>
            <a:off x="3047999" y="48441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https://firebase.google.com/docs/auth/android/password-auth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7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50D3A-734E-4E16-AFDB-386581F5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</a:t>
            </a:r>
            <a:r>
              <a:rPr lang="en-US" altLang="ko-KR" dirty="0"/>
              <a:t>(</a:t>
            </a:r>
            <a:r>
              <a:rPr lang="ko-KR" altLang="en-US" dirty="0"/>
              <a:t>로그인 방식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A371A3-9528-4833-A84D-C85280D5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20" y="1460518"/>
            <a:ext cx="7285759" cy="50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4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50D3A-734E-4E16-AFDB-386581F5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69A6D4-7B0D-4223-A1AD-E7735E7E8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673" y="1509366"/>
            <a:ext cx="6468652" cy="47056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72F0815-84E4-4FF2-84F4-16D0F0A161AD}"/>
              </a:ext>
            </a:extLst>
          </p:cNvPr>
          <p:cNvSpPr/>
          <p:nvPr/>
        </p:nvSpPr>
        <p:spPr>
          <a:xfrm>
            <a:off x="3221911" y="6308209"/>
            <a:ext cx="5748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https://support.google.com/firebase/answer/7000714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37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50D3A-734E-4E16-AFDB-386581F5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설정</a:t>
            </a:r>
            <a:r>
              <a:rPr lang="en-US" altLang="ko-KR" dirty="0"/>
              <a:t>(</a:t>
            </a:r>
            <a:r>
              <a:rPr lang="ko-KR" altLang="en-US" dirty="0"/>
              <a:t>승인 도메인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13965D-CC88-48E7-89BE-60CCCE0F4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125756"/>
            <a:ext cx="9420225" cy="34671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EC8662E-F147-42C4-97D4-1D431DB5AB56}"/>
              </a:ext>
            </a:extLst>
          </p:cNvPr>
          <p:cNvSpPr/>
          <p:nvPr/>
        </p:nvSpPr>
        <p:spPr>
          <a:xfrm>
            <a:off x="3047999" y="57047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https://firebase.google.com/docs/auth/web/passing-state-in-email-actions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21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789C9-818E-4984-9BBD-330DF5CE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다이나믹 링크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F9359E-5A7F-4EEF-B3BC-775C9A50C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2428875"/>
            <a:ext cx="92487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8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66</Words>
  <Application>Microsoft Office PowerPoint</Application>
  <PresentationFormat>와이드스크린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Firebase 이메일 인증</vt:lpstr>
      <vt:lpstr>인증(유저)</vt:lpstr>
      <vt:lpstr>인증(로그인 방식)</vt:lpstr>
      <vt:lpstr>템플릿 설정</vt:lpstr>
      <vt:lpstr>템플릿 설정(승인 도메인 추가)</vt:lpstr>
      <vt:lpstr>다이나믹 링크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 이메일 인증</dc:title>
  <dc:creator>mxy</dc:creator>
  <cp:lastModifiedBy>mxy</cp:lastModifiedBy>
  <cp:revision>5</cp:revision>
  <dcterms:created xsi:type="dcterms:W3CDTF">2020-04-01T07:09:56Z</dcterms:created>
  <dcterms:modified xsi:type="dcterms:W3CDTF">2020-04-01T08:08:39Z</dcterms:modified>
</cp:coreProperties>
</file>