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D9D0A-470F-4FEC-B562-0AA5C1B1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2736D-BE85-4B0C-90FF-723D8A0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9B09E-526B-45D5-A5EB-6EED043C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08A0F-1552-49FF-8A1F-923AEAFD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D637A-4569-4127-ACA0-3B466AF7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B699-6B64-488F-8AD1-51D50B80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96D64-8836-4F47-9518-5B536AAB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8E4EC-4C95-4472-8A7A-ED1C5907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23F2F-1E24-4FBB-BF70-5FBBB3C4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E578D-1F12-46FD-B54A-5C78A50E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6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F82695-2914-4A08-AA1D-CD87BD3E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181A41-E887-4823-B18C-86368F476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55EB8-C051-4919-B33E-62686E54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80D76-AA95-4A3B-B4E6-6BA6BD43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088-CE74-4644-8AB9-19580D5F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4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7212-B9D4-405D-A924-D2D59163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65713-3E2B-4816-9F39-74F25AAF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B40CE-E0AE-432C-A3CC-371FA7B4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ADE71-CA82-45D5-8BB4-818E9F4F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FC419-25EA-42A7-A407-D83B96BC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13B1-00CC-4C0E-9CDB-5F9DFDE8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B7A50-D565-432F-8C0D-EFB487A7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C1DBD-5564-406F-99C7-297E25C1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92DE-586D-4FF9-A7AF-27CE2BED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8A7DA-D621-4380-B0D3-191A12E7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844B3-6691-48BD-91E2-A7F136ED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F83D-57FA-42C0-93AE-752F20C69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7213D-6FDC-4D2B-8B49-EC1E69972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71AE3-7396-4C75-B01A-262BB3B2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1E94-996D-4A12-9B63-EC4B42C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36061-9F31-4D15-822A-8ACEE9FD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EDA5-10DF-4860-9EEE-436C6C8A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559B4-1DF7-45C2-82E5-A64937F4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C40B7-7D8A-4CE2-927B-236A91BF3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FF58D7-35B3-420C-A1A5-94C4034B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0CAC6A-FC4C-4A8C-B08A-39BCC7BA9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1B600B-DBFD-4724-A11B-208B258E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093302-FEAB-4DFA-8173-A251D14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D3A73-94E2-4253-A4DA-3495BE3C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A61D-DE6F-4482-973D-9DC77AF8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D5040C-91A6-4FFB-ABEC-04E2CFB0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ABD592-4D74-4C4E-BF07-6CD34391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239DF-4683-40E7-B26F-DD24F000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1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2853D7-D2E1-47AA-B3F7-F3E1D720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B29F7C-9651-4DE4-B4D9-1FA0497A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575C8-B77E-4D79-9F62-7F07DB04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0EE5A-A79F-42FE-B008-8F69CF4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482F0-AA8B-4E9C-946B-21F52C4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A6CA1-9D3B-48E6-A342-AF5C9303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CB86A-CACE-4AB8-9F2B-7DC87A6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2FE0D-7F1B-4881-A059-97F38553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83202-4982-42B5-A6F4-185870AC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9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91F84-4BDA-4758-BBF4-BA8199C6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118BD9-6873-4175-AFA0-92E5C4560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50995-77D4-4300-8182-215824E2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1C45D-9448-4EE2-8688-A064456D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B3295-3BDF-4125-B46C-4AF68516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19724-69DE-4A3D-BEE1-1D582CBF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E24064-866B-475D-937B-F9629D9D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4C1DD-A640-4008-9E50-FBEC4892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CEFCF-7C53-4CDB-8709-21905706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CAC9-DC6C-471A-9C21-B3E73A9C5D44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4372-7123-438A-B5F2-95821D5D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72A73-3B6D-4BA5-83A2-11594390E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3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F1C66F-B9FC-4F60-BD61-5E793D3DD822}"/>
              </a:ext>
            </a:extLst>
          </p:cNvPr>
          <p:cNvCxnSpPr/>
          <p:nvPr/>
        </p:nvCxnSpPr>
        <p:spPr>
          <a:xfrm flipV="1">
            <a:off x="4043082" y="1425389"/>
            <a:ext cx="0" cy="303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D9BFE3-BDF6-462E-BFB9-608F53FC96DC}"/>
              </a:ext>
            </a:extLst>
          </p:cNvPr>
          <p:cNvCxnSpPr/>
          <p:nvPr/>
        </p:nvCxnSpPr>
        <p:spPr>
          <a:xfrm>
            <a:off x="3200400" y="2913531"/>
            <a:ext cx="842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21EFA1-0966-4BE4-98DD-82F1C058122A}"/>
              </a:ext>
            </a:extLst>
          </p:cNvPr>
          <p:cNvSpPr txBox="1"/>
          <p:nvPr/>
        </p:nvSpPr>
        <p:spPr>
          <a:xfrm>
            <a:off x="2624601" y="27288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F72ED-F362-40AB-8737-F23791190B38}"/>
              </a:ext>
            </a:extLst>
          </p:cNvPr>
          <p:cNvSpPr txBox="1"/>
          <p:nvPr/>
        </p:nvSpPr>
        <p:spPr>
          <a:xfrm>
            <a:off x="4507189" y="124072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CD0C-7395-4BAC-A4B9-F352B6E6FBB6}"/>
              </a:ext>
            </a:extLst>
          </p:cNvPr>
          <p:cNvSpPr txBox="1"/>
          <p:nvPr/>
        </p:nvSpPr>
        <p:spPr>
          <a:xfrm>
            <a:off x="4585041" y="42797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D28E90-E2D4-4FE7-9F2F-C755BEBF331B}"/>
              </a:ext>
            </a:extLst>
          </p:cNvPr>
          <p:cNvCxnSpPr/>
          <p:nvPr/>
        </p:nvCxnSpPr>
        <p:spPr>
          <a:xfrm>
            <a:off x="4043082" y="1425389"/>
            <a:ext cx="46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F52274-EA8D-4BBA-B722-E5B4E7EAC78C}"/>
              </a:ext>
            </a:extLst>
          </p:cNvPr>
          <p:cNvCxnSpPr/>
          <p:nvPr/>
        </p:nvCxnSpPr>
        <p:spPr>
          <a:xfrm>
            <a:off x="4043082" y="4464424"/>
            <a:ext cx="46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08C82C-F94F-436F-82BD-7868F0C84747}"/>
              </a:ext>
            </a:extLst>
          </p:cNvPr>
          <p:cNvGrpSpPr/>
          <p:nvPr/>
        </p:nvGrpSpPr>
        <p:grpSpPr>
          <a:xfrm>
            <a:off x="7383761" y="4212076"/>
            <a:ext cx="1828583" cy="1256838"/>
            <a:chOff x="5264340" y="4256457"/>
            <a:chExt cx="1828583" cy="125683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93A4825-966B-44B5-B4D9-042B163DD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4340" y="4441123"/>
              <a:ext cx="0" cy="887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AAAF06-D7C0-45CC-B7B9-AAAB5F3C2863}"/>
                </a:ext>
              </a:extLst>
            </p:cNvPr>
            <p:cNvSpPr txBox="1"/>
            <p:nvPr/>
          </p:nvSpPr>
          <p:spPr>
            <a:xfrm>
              <a:off x="5728447" y="425645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Description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5BD017-5F94-4362-9BA4-DD35B7E3E99F}"/>
                </a:ext>
              </a:extLst>
            </p:cNvPr>
            <p:cNvSpPr txBox="1"/>
            <p:nvPr/>
          </p:nvSpPr>
          <p:spPr>
            <a:xfrm>
              <a:off x="5728447" y="5143963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Image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25FE832-6210-4B69-9DD9-A90B904AD927}"/>
                </a:ext>
              </a:extLst>
            </p:cNvPr>
            <p:cNvCxnSpPr>
              <a:cxnSpLocks/>
            </p:cNvCxnSpPr>
            <p:nvPr/>
          </p:nvCxnSpPr>
          <p:spPr>
            <a:xfrm>
              <a:off x="5264340" y="4437529"/>
              <a:ext cx="446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9B4E524-0FB4-48BB-B9C4-711E86E4CC5C}"/>
                </a:ext>
              </a:extLst>
            </p:cNvPr>
            <p:cNvCxnSpPr>
              <a:cxnSpLocks/>
            </p:cNvCxnSpPr>
            <p:nvPr/>
          </p:nvCxnSpPr>
          <p:spPr>
            <a:xfrm>
              <a:off x="5264340" y="5328629"/>
              <a:ext cx="446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63F836F-ECB3-40E9-9D60-F9507F06DE4D}"/>
              </a:ext>
            </a:extLst>
          </p:cNvPr>
          <p:cNvSpPr txBox="1"/>
          <p:nvPr/>
        </p:nvSpPr>
        <p:spPr>
          <a:xfrm>
            <a:off x="5650594" y="427975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 본문 분석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427098-75A3-48DB-96D4-96DD9CC6AD63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5186488" y="4464424"/>
            <a:ext cx="4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E4E472-E2C1-4F23-9AE5-77CEADB8920F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	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property</a:t>
            </a:r>
            <a:r>
              <a:rPr lang="ko-KR" altLang="en-US" dirty="0"/>
              <a:t>="</a:t>
            </a:r>
            <a:r>
              <a:rPr lang="ko-KR" altLang="en-US" dirty="0" err="1"/>
              <a:t>og:description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="..." /&gt;</a:t>
            </a:r>
          </a:p>
          <a:p>
            <a:r>
              <a:rPr lang="ko-KR" altLang="en-US" dirty="0"/>
              <a:t>		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property</a:t>
            </a:r>
            <a:r>
              <a:rPr lang="ko-KR" altLang="en-US" dirty="0"/>
              <a:t>="</a:t>
            </a:r>
            <a:r>
              <a:rPr lang="ko-KR" altLang="en-US" dirty="0" err="1"/>
              <a:t>og:image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="..." /&gt;</a:t>
            </a:r>
          </a:p>
        </p:txBody>
      </p:sp>
    </p:spTree>
    <p:extLst>
      <p:ext uri="{BB962C8B-B14F-4D97-AF65-F5344CB8AC3E}">
        <p14:creationId xmlns:p14="http://schemas.microsoft.com/office/powerpoint/2010/main" val="26469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E4E472-E2C1-4F23-9AE5-77CEADB8920F}"/>
              </a:ext>
            </a:extLst>
          </p:cNvPr>
          <p:cNvSpPr/>
          <p:nvPr/>
        </p:nvSpPr>
        <p:spPr>
          <a:xfrm>
            <a:off x="2106706" y="2007634"/>
            <a:ext cx="7469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html</a:t>
            </a:r>
            <a:r>
              <a:rPr lang="ko-KR" altLang="en-US" dirty="0">
                <a:solidFill>
                  <a:srgbClr val="FFC000"/>
                </a:solidFill>
              </a:rPr>
              <a:t>&gt;</a:t>
            </a:r>
          </a:p>
          <a:p>
            <a:r>
              <a:rPr lang="ko-KR" altLang="en-US" dirty="0"/>
              <a:t>	</a:t>
            </a:r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head</a:t>
            </a:r>
            <a:r>
              <a:rPr lang="ko-KR" altLang="en-US" dirty="0">
                <a:solidFill>
                  <a:srgbClr val="FFC000"/>
                </a:solidFill>
              </a:rPr>
              <a:t>&gt;</a:t>
            </a:r>
          </a:p>
          <a:p>
            <a:r>
              <a:rPr lang="ko-KR" altLang="en-US" dirty="0"/>
              <a:t>		</a:t>
            </a:r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meta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7030A0"/>
                </a:solidFill>
              </a:rPr>
              <a:t>property</a:t>
            </a:r>
            <a:r>
              <a:rPr lang="ko-KR" altLang="en-US" dirty="0">
                <a:solidFill>
                  <a:srgbClr val="7030A0"/>
                </a:solidFill>
              </a:rPr>
              <a:t>="</a:t>
            </a:r>
            <a:r>
              <a:rPr lang="ko-KR" altLang="en-US" dirty="0" err="1">
                <a:solidFill>
                  <a:srgbClr val="7030A0"/>
                </a:solidFill>
              </a:rPr>
              <a:t>og:description</a:t>
            </a:r>
            <a:r>
              <a:rPr lang="ko-KR" altLang="en-US" dirty="0">
                <a:solidFill>
                  <a:srgbClr val="7030A0"/>
                </a:solidFill>
              </a:rPr>
              <a:t>" </a:t>
            </a:r>
            <a:r>
              <a:rPr lang="ko-KR" altLang="en-US" dirty="0" err="1">
                <a:solidFill>
                  <a:srgbClr val="7030A0"/>
                </a:solidFill>
              </a:rPr>
              <a:t>content</a:t>
            </a:r>
            <a:r>
              <a:rPr lang="ko-KR" altLang="en-US" dirty="0">
                <a:solidFill>
                  <a:srgbClr val="7030A0"/>
                </a:solidFill>
              </a:rPr>
              <a:t>="..."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C000"/>
                </a:solidFill>
              </a:rPr>
              <a:t>/&gt;</a:t>
            </a:r>
          </a:p>
          <a:p>
            <a:r>
              <a:rPr lang="ko-KR" altLang="en-US" dirty="0"/>
              <a:t>		</a:t>
            </a:r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meta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7030A0"/>
                </a:solidFill>
              </a:rPr>
              <a:t>property</a:t>
            </a:r>
            <a:r>
              <a:rPr lang="ko-KR" altLang="en-US" dirty="0">
                <a:solidFill>
                  <a:srgbClr val="7030A0"/>
                </a:solidFill>
              </a:rPr>
              <a:t>="</a:t>
            </a:r>
            <a:r>
              <a:rPr lang="ko-KR" altLang="en-US" dirty="0" err="1">
                <a:solidFill>
                  <a:srgbClr val="7030A0"/>
                </a:solidFill>
              </a:rPr>
              <a:t>og:image</a:t>
            </a:r>
            <a:r>
              <a:rPr lang="ko-KR" altLang="en-US" dirty="0">
                <a:solidFill>
                  <a:srgbClr val="7030A0"/>
                </a:solidFill>
              </a:rPr>
              <a:t>" </a:t>
            </a:r>
            <a:r>
              <a:rPr lang="ko-KR" altLang="en-US" dirty="0" err="1">
                <a:solidFill>
                  <a:srgbClr val="7030A0"/>
                </a:solidFill>
              </a:rPr>
              <a:t>content</a:t>
            </a:r>
            <a:r>
              <a:rPr lang="ko-KR" altLang="en-US" dirty="0">
                <a:solidFill>
                  <a:srgbClr val="7030A0"/>
                </a:solidFill>
              </a:rPr>
              <a:t>="..."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C00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52617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mxy</dc:creator>
  <cp:lastModifiedBy>mxy</cp:lastModifiedBy>
  <cp:revision>3</cp:revision>
  <dcterms:created xsi:type="dcterms:W3CDTF">2020-03-19T06:06:30Z</dcterms:created>
  <dcterms:modified xsi:type="dcterms:W3CDTF">2020-03-20T06:30:34Z</dcterms:modified>
</cp:coreProperties>
</file>