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6"/>
  </p:notesMasterIdLst>
  <p:handoutMasterIdLst>
    <p:handoutMasterId r:id="rId17"/>
  </p:handoutMasterIdLst>
  <p:sldIdLst>
    <p:sldId id="267" r:id="rId3"/>
    <p:sldId id="277" r:id="rId4"/>
    <p:sldId id="276" r:id="rId5"/>
    <p:sldId id="260" r:id="rId6"/>
    <p:sldId id="268" r:id="rId7"/>
    <p:sldId id="269" r:id="rId8"/>
    <p:sldId id="270" r:id="rId9"/>
    <p:sldId id="272" r:id="rId10"/>
    <p:sldId id="273" r:id="rId11"/>
    <p:sldId id="274" r:id="rId12"/>
    <p:sldId id="275" r:id="rId13"/>
    <p:sldId id="259" r:id="rId14"/>
    <p:sldId id="278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4">
          <p15:clr>
            <a:srgbClr val="A4A3A4"/>
          </p15:clr>
        </p15:guide>
        <p15:guide id="3" orient="horz" pos="2496">
          <p15:clr>
            <a:srgbClr val="A4A3A4"/>
          </p15:clr>
        </p15:guide>
        <p15:guide id="4" orient="horz" pos="1200">
          <p15:clr>
            <a:srgbClr val="A4A3A4"/>
          </p15:clr>
        </p15:guide>
        <p15:guide id="5" orient="horz" pos="3888">
          <p15:clr>
            <a:srgbClr val="A4A3A4"/>
          </p15:clr>
        </p15:guide>
        <p15:guide id="6" pos="3839">
          <p15:clr>
            <a:srgbClr val="A4A3A4"/>
          </p15:clr>
        </p15:guide>
        <p15:guide id="7" pos="959">
          <p15:clr>
            <a:srgbClr val="A4A3A4"/>
          </p15:clr>
        </p15:guide>
        <p15:guide id="8" pos="6719">
          <p15:clr>
            <a:srgbClr val="A4A3A4"/>
          </p15:clr>
        </p15:guide>
        <p15:guide id="9" pos="383">
          <p15:clr>
            <a:srgbClr val="A4A3A4"/>
          </p15:clr>
        </p15:guide>
        <p15:guide id="10" pos="4703">
          <p15:clr>
            <a:srgbClr val="A4A3A4"/>
          </p15:clr>
        </p15:guide>
        <p15:guide id="11" pos="102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 varScale="1">
        <p:scale>
          <a:sx n="80" d="100"/>
          <a:sy n="80" d="100"/>
        </p:scale>
        <p:origin x="58" y="202"/>
      </p:cViewPr>
      <p:guideLst>
        <p:guide orient="horz" pos="2160"/>
        <p:guide orient="horz" pos="864"/>
        <p:guide orient="horz" pos="2496"/>
        <p:guide orient="horz" pos="1200"/>
        <p:guide orient="horz" pos="3888"/>
        <p:guide pos="3839"/>
        <p:guide pos="959"/>
        <p:guide pos="6719"/>
        <p:guide pos="383"/>
        <p:guide pos="4703"/>
        <p:guide pos="102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77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8985FFBF-2C64-42CD-9E2F-09E2049D891B}" type="datetimeFigureOut">
              <a:rPr lang="en-US" altLang="ko-KR"/>
              <a:t>12/20/2016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84AF2C6B-0C1B-4F88-BCBA-898BA50DE788}" type="slidenum">
              <a:rPr lang="ko-KR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410930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B7A3DF44-BBF1-44C7-A0B1-7B7B2F7B3880}" type="datetimeFigureOut">
              <a:t>2016-12-20</a:t>
            </a:fld>
            <a:endParaRPr lang="ko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latinLnBrk="1"/>
            <a:r>
              <a:rPr lang="ko-KR"/>
              <a:t>마스터 텍스트 스타일 편집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3F8E53BB-F993-49A1-9E37-CA3E5BE0709B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60987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 11"/>
          <p:cNvSpPr/>
          <p:nvPr/>
        </p:nvSpPr>
        <p:spPr>
          <a:xfrm>
            <a:off x="0" y="0"/>
            <a:ext cx="12188825" cy="4449836"/>
          </a:xfrm>
          <a:custGeom>
            <a:avLst/>
            <a:gdLst>
              <a:gd name="connsiteX0" fmla="*/ 0 w 12188825"/>
              <a:gd name="connsiteY0" fmla="*/ 0 h 5545334"/>
              <a:gd name="connsiteX1" fmla="*/ 12188825 w 12188825"/>
              <a:gd name="connsiteY1" fmla="*/ 0 h 5545334"/>
              <a:gd name="connsiteX2" fmla="*/ 12188825 w 12188825"/>
              <a:gd name="connsiteY2" fmla="*/ 4181566 h 5545334"/>
              <a:gd name="connsiteX3" fmla="*/ 6105607 w 12188825"/>
              <a:gd name="connsiteY3" fmla="*/ 4449836 h 5545334"/>
              <a:gd name="connsiteX4" fmla="*/ 1 w 12188825"/>
              <a:gd name="connsiteY4" fmla="*/ 4179342 h 5545334"/>
              <a:gd name="connsiteX5" fmla="*/ 1 w 12188825"/>
              <a:gd name="connsiteY5" fmla="*/ 5545334 h 5545334"/>
              <a:gd name="connsiteX6" fmla="*/ 0 w 12188825"/>
              <a:gd name="connsiteY6" fmla="*/ 0 h 5545334"/>
              <a:gd name="connsiteX0" fmla="*/ 0 w 12188825"/>
              <a:gd name="connsiteY0" fmla="*/ 0 h 4449836"/>
              <a:gd name="connsiteX1" fmla="*/ 12188825 w 12188825"/>
              <a:gd name="connsiteY1" fmla="*/ 0 h 4449836"/>
              <a:gd name="connsiteX2" fmla="*/ 12188825 w 12188825"/>
              <a:gd name="connsiteY2" fmla="*/ 4181566 h 4449836"/>
              <a:gd name="connsiteX3" fmla="*/ 6105607 w 12188825"/>
              <a:gd name="connsiteY3" fmla="*/ 4449836 h 4449836"/>
              <a:gd name="connsiteX4" fmla="*/ 1 w 12188825"/>
              <a:gd name="connsiteY4" fmla="*/ 4179342 h 4449836"/>
              <a:gd name="connsiteX5" fmla="*/ 0 w 12188825"/>
              <a:gd name="connsiteY5" fmla="*/ 0 h 444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4449836">
                <a:moveTo>
                  <a:pt x="0" y="0"/>
                </a:moveTo>
                <a:lnTo>
                  <a:pt x="12188825" y="0"/>
                </a:lnTo>
                <a:lnTo>
                  <a:pt x="12188825" y="4181566"/>
                </a:lnTo>
                <a:cubicBezTo>
                  <a:pt x="10420785" y="4351787"/>
                  <a:pt x="8336850" y="4449836"/>
                  <a:pt x="6105607" y="4449836"/>
                </a:cubicBezTo>
                <a:cubicBezTo>
                  <a:pt x="3864934" y="4449836"/>
                  <a:pt x="1772815" y="4350957"/>
                  <a:pt x="1" y="4179342"/>
                </a:cubicBezTo>
                <a:cubicBezTo>
                  <a:pt x="1" y="2786228"/>
                  <a:pt x="0" y="1393114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7" name="사각형 12"/>
          <p:cNvSpPr/>
          <p:nvPr/>
        </p:nvSpPr>
        <p:spPr>
          <a:xfrm flipV="1">
            <a:off x="1" y="4179342"/>
            <a:ext cx="12188824" cy="1785092"/>
          </a:xfrm>
          <a:custGeom>
            <a:avLst/>
            <a:gdLst/>
            <a:ahLst/>
            <a:cxnLst/>
            <a:rect l="l" t="t" r="r" b="b"/>
            <a:pathLst>
              <a:path w="12188824" h="1785092">
                <a:moveTo>
                  <a:pt x="0" y="0"/>
                </a:moveTo>
                <a:lnTo>
                  <a:pt x="12188824" y="0"/>
                </a:lnTo>
                <a:lnTo>
                  <a:pt x="12188824" y="1782868"/>
                </a:lnTo>
                <a:cubicBezTo>
                  <a:pt x="10420784" y="1612647"/>
                  <a:pt x="8336849" y="1514598"/>
                  <a:pt x="6105606" y="1514598"/>
                </a:cubicBezTo>
                <a:cubicBezTo>
                  <a:pt x="3864933" y="1514598"/>
                  <a:pt x="1772814" y="1613477"/>
                  <a:pt x="0" y="178509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8" name="사각형 16"/>
          <p:cNvSpPr/>
          <p:nvPr/>
        </p:nvSpPr>
        <p:spPr>
          <a:xfrm flipV="1">
            <a:off x="0" y="4232668"/>
            <a:ext cx="12188825" cy="2625332"/>
          </a:xfrm>
          <a:custGeom>
            <a:avLst/>
            <a:gdLst/>
            <a:ahLst/>
            <a:cxnLst/>
            <a:rect l="l" t="t" r="r" b="b"/>
            <a:pathLst>
              <a:path w="12188825" h="2625332">
                <a:moveTo>
                  <a:pt x="12188819" y="2625332"/>
                </a:moveTo>
                <a:lnTo>
                  <a:pt x="12188819" y="1143000"/>
                </a:lnTo>
                <a:lnTo>
                  <a:pt x="12188819" y="1066800"/>
                </a:lnTo>
                <a:lnTo>
                  <a:pt x="12188825" y="1066800"/>
                </a:lnTo>
                <a:lnTo>
                  <a:pt x="12188825" y="0"/>
                </a:lnTo>
                <a:lnTo>
                  <a:pt x="1" y="0"/>
                </a:lnTo>
                <a:lnTo>
                  <a:pt x="1" y="762000"/>
                </a:lnTo>
                <a:lnTo>
                  <a:pt x="1" y="893566"/>
                </a:lnTo>
                <a:lnTo>
                  <a:pt x="0" y="893566"/>
                </a:lnTo>
                <a:lnTo>
                  <a:pt x="0" y="2417303"/>
                </a:lnTo>
                <a:cubicBezTo>
                  <a:pt x="1730673" y="2256633"/>
                  <a:pt x="3842817" y="2181652"/>
                  <a:pt x="6121030" y="2221419"/>
                </a:cubicBezTo>
                <a:cubicBezTo>
                  <a:pt x="8380478" y="2260858"/>
                  <a:pt x="10472741" y="2407392"/>
                  <a:pt x="12188819" y="2625332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2743200"/>
          </a:xfrm>
        </p:spPr>
        <p:txBody>
          <a:bodyPr>
            <a:noAutofit/>
          </a:bodyPr>
          <a:lstStyle>
            <a:lvl1pPr latinLnBrk="1">
              <a:lnSpc>
                <a:spcPct val="85000"/>
              </a:lnSpc>
              <a:defRPr lang="ko-KR" sz="6600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01775" y="4800600"/>
            <a:ext cx="7335837" cy="1371600"/>
          </a:xfrm>
        </p:spPr>
        <p:txBody>
          <a:bodyPr/>
          <a:lstStyle>
            <a:lvl1pPr marL="0" indent="0" algn="l" latinLnBrk="1">
              <a:spcBef>
                <a:spcPts val="0"/>
              </a:spcBef>
              <a:buNone/>
              <a:defRPr lang="ko-KR">
                <a:solidFill>
                  <a:schemeClr val="bg1"/>
                </a:solidFill>
              </a:defRPr>
            </a:lvl1pPr>
            <a:lvl2pPr marL="4572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74110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그림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 12"/>
          <p:cNvSpPr/>
          <p:nvPr/>
        </p:nvSpPr>
        <p:spPr>
          <a:xfrm>
            <a:off x="7466013" y="1"/>
            <a:ext cx="4722806" cy="6353183"/>
          </a:xfrm>
          <a:custGeom>
            <a:avLst/>
            <a:gdLst/>
            <a:ahLst/>
            <a:cxnLst/>
            <a:rect l="l" t="t" r="r" b="b"/>
            <a:pathLst>
              <a:path w="4722806" h="6353183">
                <a:moveTo>
                  <a:pt x="0" y="0"/>
                </a:moveTo>
                <a:lnTo>
                  <a:pt x="4722806" y="0"/>
                </a:lnTo>
                <a:lnTo>
                  <a:pt x="4722806" y="6098225"/>
                </a:lnTo>
                <a:cubicBezTo>
                  <a:pt x="3319459" y="6233334"/>
                  <a:pt x="1717095" y="6322975"/>
                  <a:pt x="0" y="6353183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11" name="사각형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12" name="사각형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black">
          <a:xfrm>
            <a:off x="7923211" y="457200"/>
            <a:ext cx="3781439" cy="3276600"/>
          </a:xfrm>
        </p:spPr>
        <p:txBody>
          <a:bodyPr anchor="b">
            <a:noAutofit/>
          </a:bodyPr>
          <a:lstStyle>
            <a:lvl1pPr algn="l" latinLnBrk="1">
              <a:defRPr lang="ko-KR" sz="40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-3026" y="0"/>
            <a:ext cx="7469039" cy="6366494"/>
          </a:xfrm>
          <a:custGeom>
            <a:avLst/>
            <a:gdLst>
              <a:gd name="connsiteX0" fmla="*/ 0 w 7469039"/>
              <a:gd name="connsiteY0" fmla="*/ 0 h 6508480"/>
              <a:gd name="connsiteX1" fmla="*/ 7469039 w 7469039"/>
              <a:gd name="connsiteY1" fmla="*/ 0 h 6508480"/>
              <a:gd name="connsiteX2" fmla="*/ 7469039 w 7469039"/>
              <a:gd name="connsiteY2" fmla="*/ 6353183 h 6508480"/>
              <a:gd name="connsiteX3" fmla="*/ 6108633 w 7469039"/>
              <a:gd name="connsiteY3" fmla="*/ 6366494 h 6508480"/>
              <a:gd name="connsiteX4" fmla="*/ 3027 w 7469039"/>
              <a:gd name="connsiteY4" fmla="*/ 6096000 h 6508480"/>
              <a:gd name="connsiteX5" fmla="*/ 3027 w 7469039"/>
              <a:gd name="connsiteY5" fmla="*/ 6508480 h 6508480"/>
              <a:gd name="connsiteX6" fmla="*/ 0 w 7469039"/>
              <a:gd name="connsiteY6" fmla="*/ 0 h 6508480"/>
              <a:gd name="connsiteX0" fmla="*/ 0 w 7469039"/>
              <a:gd name="connsiteY0" fmla="*/ 0 h 6366494"/>
              <a:gd name="connsiteX1" fmla="*/ 7469039 w 7469039"/>
              <a:gd name="connsiteY1" fmla="*/ 0 h 6366494"/>
              <a:gd name="connsiteX2" fmla="*/ 7469039 w 7469039"/>
              <a:gd name="connsiteY2" fmla="*/ 6353183 h 6366494"/>
              <a:gd name="connsiteX3" fmla="*/ 6108633 w 7469039"/>
              <a:gd name="connsiteY3" fmla="*/ 6366494 h 6366494"/>
              <a:gd name="connsiteX4" fmla="*/ 3027 w 7469039"/>
              <a:gd name="connsiteY4" fmla="*/ 6096000 h 6366494"/>
              <a:gd name="connsiteX5" fmla="*/ 0 w 7469039"/>
              <a:gd name="connsiteY5" fmla="*/ 0 h 6366494"/>
              <a:gd name="connsiteX0" fmla="*/ 0 w 7469039"/>
              <a:gd name="connsiteY0" fmla="*/ 0 h 6366494"/>
              <a:gd name="connsiteX1" fmla="*/ 7469039 w 7469039"/>
              <a:gd name="connsiteY1" fmla="*/ 0 h 6366494"/>
              <a:gd name="connsiteX2" fmla="*/ 7469039 w 7469039"/>
              <a:gd name="connsiteY2" fmla="*/ 6353183 h 6366494"/>
              <a:gd name="connsiteX3" fmla="*/ 6108633 w 7469039"/>
              <a:gd name="connsiteY3" fmla="*/ 6366494 h 6366494"/>
              <a:gd name="connsiteX4" fmla="*/ 645 w 7469039"/>
              <a:gd name="connsiteY4" fmla="*/ 6096000 h 6366494"/>
              <a:gd name="connsiteX5" fmla="*/ 0 w 7469039"/>
              <a:gd name="connsiteY5" fmla="*/ 0 h 6366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69039" h="6366494">
                <a:moveTo>
                  <a:pt x="0" y="0"/>
                </a:moveTo>
                <a:lnTo>
                  <a:pt x="7469039" y="0"/>
                </a:lnTo>
                <a:lnTo>
                  <a:pt x="7469039" y="6353183"/>
                </a:lnTo>
                <a:cubicBezTo>
                  <a:pt x="7022837" y="6362323"/>
                  <a:pt x="6568869" y="6366494"/>
                  <a:pt x="6108633" y="6366494"/>
                </a:cubicBezTo>
                <a:cubicBezTo>
                  <a:pt x="3867960" y="6366494"/>
                  <a:pt x="1773459" y="6267615"/>
                  <a:pt x="645" y="6096000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tIns="457200">
            <a:normAutofit/>
          </a:bodyPr>
          <a:lstStyle>
            <a:lvl1pPr marL="0" indent="0" algn="ctr" latinLnBrk="1">
              <a:buNone/>
              <a:defRPr lang="ko-KR" sz="2400"/>
            </a:lvl1pPr>
            <a:lvl2pPr marL="457200" indent="0" latinLnBrk="1">
              <a:buNone/>
              <a:defRPr lang="ko-KR" sz="2800"/>
            </a:lvl2pPr>
            <a:lvl3pPr marL="914400" indent="0" latinLnBrk="1">
              <a:buNone/>
              <a:defRPr lang="ko-KR" sz="2400"/>
            </a:lvl3pPr>
            <a:lvl4pPr marL="1371600" indent="0" latinLnBrk="1">
              <a:buNone/>
              <a:defRPr lang="ko-KR" sz="2000"/>
            </a:lvl4pPr>
            <a:lvl5pPr marL="1828800" indent="0" latinLnBrk="1">
              <a:buNone/>
              <a:defRPr lang="ko-KR" sz="2000"/>
            </a:lvl5pPr>
            <a:lvl6pPr marL="2286000" indent="0" latinLnBrk="1">
              <a:buNone/>
              <a:defRPr lang="ko-KR" sz="2000"/>
            </a:lvl6pPr>
            <a:lvl7pPr marL="2743200" indent="0" latinLnBrk="1">
              <a:buNone/>
              <a:defRPr lang="ko-KR" sz="2000"/>
            </a:lvl7pPr>
            <a:lvl8pPr marL="3200400" indent="0" latinLnBrk="1">
              <a:buNone/>
              <a:defRPr lang="ko-KR" sz="2000"/>
            </a:lvl8pPr>
            <a:lvl9pPr marL="3657600" indent="0" latinLnBrk="1">
              <a:buNone/>
              <a:defRPr lang="ko-KR"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23211" y="3962400"/>
            <a:ext cx="3781439" cy="1828800"/>
          </a:xfrm>
        </p:spPr>
        <p:txBody>
          <a:bodyPr>
            <a:normAutofit/>
          </a:bodyPr>
          <a:lstStyle>
            <a:lvl1pPr marL="0" indent="0" latinLnBrk="1">
              <a:spcBef>
                <a:spcPts val="1200"/>
              </a:spcBef>
              <a:buNone/>
              <a:defRPr lang="ko-KR" sz="1800"/>
            </a:lvl1pPr>
            <a:lvl2pPr marL="457200" indent="0" latinLnBrk="1">
              <a:buNone/>
              <a:defRPr lang="ko-KR" sz="1200"/>
            </a:lvl2pPr>
            <a:lvl3pPr marL="914400" indent="0" latinLnBrk="1">
              <a:buNone/>
              <a:defRPr lang="ko-KR" sz="1000"/>
            </a:lvl3pPr>
            <a:lvl4pPr marL="1371600" indent="0" latinLnBrk="1">
              <a:buNone/>
              <a:defRPr lang="ko-KR" sz="900"/>
            </a:lvl4pPr>
            <a:lvl5pPr marL="1828800" indent="0" latinLnBrk="1">
              <a:buNone/>
              <a:defRPr lang="ko-KR" sz="900"/>
            </a:lvl5pPr>
            <a:lvl6pPr marL="2286000" indent="0" latinLnBrk="1">
              <a:buNone/>
              <a:defRPr lang="ko-KR" sz="900"/>
            </a:lvl6pPr>
            <a:lvl7pPr marL="2743200" indent="0" latinLnBrk="1">
              <a:buNone/>
              <a:defRPr lang="ko-KR" sz="900"/>
            </a:lvl7pPr>
            <a:lvl8pPr marL="3200400" indent="0" latinLnBrk="1">
              <a:buNone/>
              <a:defRPr lang="ko-KR" sz="900"/>
            </a:lvl8pPr>
            <a:lvl9pPr marL="3657600" indent="0" latinLnBrk="1">
              <a:buNone/>
              <a:defRPr lang="ko-KR" sz="9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14F042A8-43C1-4815-A5CF-022104463224}" type="datetimeFigureOut">
              <a:t>2016-12-20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/>
          <a:p>
            <a:fld id="{5382E9EE-A870-438B-947A-FF671DFAFC96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67349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522414" y="1905000"/>
            <a:ext cx="9144000" cy="4267200"/>
          </a:xfrm>
        </p:spPr>
        <p:txBody>
          <a:bodyPr vert="eaVert"/>
          <a:lstStyle>
            <a:lvl5pPr latinLnBrk="1">
              <a:defRPr lang="ko-KR"/>
            </a:lvl5pPr>
            <a:lvl6pPr latinLnBrk="1">
              <a:defRPr lang="ko-KR"/>
            </a:lvl6pPr>
            <a:lvl7pPr latinLnBrk="1">
              <a:defRPr lang="ko-KR"/>
            </a:lvl7pPr>
            <a:lvl8pPr latinLnBrk="1">
              <a:defRPr lang="ko-KR"/>
            </a:lvl8pPr>
            <a:lvl9pPr latinLnBrk="1">
              <a:defRPr lang="ko-KR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t>2016-12-20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6259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8" name="사각형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 bwMode="black">
          <a:xfrm>
            <a:off x="9294812" y="274639"/>
            <a:ext cx="1371602" cy="5897561"/>
          </a:xfrm>
        </p:spPr>
        <p:txBody>
          <a:bodyPr vert="eaVert"/>
          <a:lstStyle>
            <a:lvl1pPr latinLnBrk="1">
              <a:defRPr lang="ko-KR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522413" y="274639"/>
            <a:ext cx="7619999" cy="5884321"/>
          </a:xfrm>
        </p:spPr>
        <p:txBody>
          <a:bodyPr vert="eaVert"/>
          <a:lstStyle>
            <a:lvl5pPr latinLnBrk="1">
              <a:defRPr lang="ko-KR"/>
            </a:lvl5pPr>
            <a:lvl6pPr latinLnBrk="1">
              <a:defRPr lang="ko-KR" baseline="0"/>
            </a:lvl6pPr>
            <a:lvl7pPr latinLnBrk="1">
              <a:defRPr lang="ko-KR" baseline="0"/>
            </a:lvl7pPr>
            <a:lvl8pPr latinLnBrk="1">
              <a:defRPr lang="ko-KR" baseline="0"/>
            </a:lvl8pPr>
            <a:lvl9pPr latinLnBrk="1">
              <a:defRPr lang="ko-KR" baseline="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14F042A8-43C1-4815-A5CF-022104463224}" type="datetimeFigureOut">
              <a:t>2016-12-20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/>
          <a:p>
            <a:fld id="{5382E9EE-A870-438B-947A-FF671DFAFC96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18576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1">
              <a:defRPr lang="ko-KR"/>
            </a:lvl5pPr>
            <a:lvl6pPr latinLnBrk="1">
              <a:defRPr lang="ko-KR"/>
            </a:lvl6pPr>
            <a:lvl7pPr latinLnBrk="1">
              <a:defRPr lang="ko-KR"/>
            </a:lvl7pPr>
            <a:lvl8pPr latinLnBrk="1">
              <a:defRPr lang="ko-KR"/>
            </a:lvl8pPr>
            <a:lvl9pPr latinLnBrk="1">
              <a:defRPr lang="ko-KR" baseline="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t>2016-12-20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24562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사진이 있는 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 11"/>
          <p:cNvSpPr/>
          <p:nvPr/>
        </p:nvSpPr>
        <p:spPr>
          <a:xfrm flipH="1">
            <a:off x="0" y="0"/>
            <a:ext cx="12188825" cy="3245754"/>
          </a:xfrm>
          <a:custGeom>
            <a:avLst/>
            <a:gdLst/>
            <a:ahLst/>
            <a:cxnLst/>
            <a:rect l="l" t="t" r="r" b="b"/>
            <a:pathLst>
              <a:path w="12188825" h="3245754">
                <a:moveTo>
                  <a:pt x="12188825" y="0"/>
                </a:moveTo>
                <a:lnTo>
                  <a:pt x="0" y="0"/>
                </a:lnTo>
                <a:lnTo>
                  <a:pt x="1" y="2975260"/>
                </a:lnTo>
                <a:cubicBezTo>
                  <a:pt x="1772815" y="3146875"/>
                  <a:pt x="3864934" y="3245754"/>
                  <a:pt x="6105607" y="3245754"/>
                </a:cubicBezTo>
                <a:cubicBezTo>
                  <a:pt x="8336850" y="3245754"/>
                  <a:pt x="10420785" y="3147705"/>
                  <a:pt x="12188825" y="297748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7" name="사각형 12"/>
          <p:cNvSpPr/>
          <p:nvPr/>
        </p:nvSpPr>
        <p:spPr>
          <a:xfrm flipH="1" flipV="1">
            <a:off x="0" y="2975260"/>
            <a:ext cx="12188824" cy="1785092"/>
          </a:xfrm>
          <a:custGeom>
            <a:avLst/>
            <a:gdLst/>
            <a:ahLst/>
            <a:cxnLst/>
            <a:rect l="l" t="t" r="r" b="b"/>
            <a:pathLst>
              <a:path w="12188824" h="1785092">
                <a:moveTo>
                  <a:pt x="0" y="0"/>
                </a:moveTo>
                <a:lnTo>
                  <a:pt x="12188824" y="0"/>
                </a:lnTo>
                <a:lnTo>
                  <a:pt x="12188824" y="1782868"/>
                </a:lnTo>
                <a:cubicBezTo>
                  <a:pt x="10420784" y="1612647"/>
                  <a:pt x="8336849" y="1514598"/>
                  <a:pt x="6105606" y="1514598"/>
                </a:cubicBezTo>
                <a:cubicBezTo>
                  <a:pt x="3864933" y="1514598"/>
                  <a:pt x="1772814" y="1613477"/>
                  <a:pt x="0" y="178509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8" name="사각형 16"/>
          <p:cNvSpPr/>
          <p:nvPr/>
        </p:nvSpPr>
        <p:spPr>
          <a:xfrm flipH="1" flipV="1">
            <a:off x="0" y="3028586"/>
            <a:ext cx="12188825" cy="3829414"/>
          </a:xfrm>
          <a:custGeom>
            <a:avLst/>
            <a:gdLst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25 w 12188825"/>
              <a:gd name="connsiteY12" fmla="*/ 2270882 h 3829414"/>
              <a:gd name="connsiteX13" fmla="*/ 12188819 w 12188825"/>
              <a:gd name="connsiteY13" fmla="*/ 2270882 h 3829414"/>
              <a:gd name="connsiteX14" fmla="*/ 12188819 w 12188825"/>
              <a:gd name="connsiteY14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25 w 12188825"/>
              <a:gd name="connsiteY12" fmla="*/ 2270882 h 3829414"/>
              <a:gd name="connsiteX13" fmla="*/ 12188819 w 12188825"/>
              <a:gd name="connsiteY13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19 w 12188825"/>
              <a:gd name="connsiteY12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19 w 12188825"/>
              <a:gd name="connsiteY11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19 w 12188825"/>
              <a:gd name="connsiteY10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0 h 3829414"/>
              <a:gd name="connsiteX8" fmla="*/ 12188825 w 12188825"/>
              <a:gd name="connsiteY8" fmla="*/ 0 h 3829414"/>
              <a:gd name="connsiteX9" fmla="*/ 12188819 w 12188825"/>
              <a:gd name="connsiteY9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0 h 3829414"/>
              <a:gd name="connsiteX7" fmla="*/ 12188825 w 12188825"/>
              <a:gd name="connsiteY7" fmla="*/ 0 h 3829414"/>
              <a:gd name="connsiteX8" fmla="*/ 12188819 w 12188825"/>
              <a:gd name="connsiteY8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0 h 3829414"/>
              <a:gd name="connsiteX6" fmla="*/ 12188825 w 12188825"/>
              <a:gd name="connsiteY6" fmla="*/ 0 h 3829414"/>
              <a:gd name="connsiteX7" fmla="*/ 12188819 w 12188825"/>
              <a:gd name="connsiteY7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0 h 3829414"/>
              <a:gd name="connsiteX5" fmla="*/ 12188825 w 12188825"/>
              <a:gd name="connsiteY5" fmla="*/ 0 h 3829414"/>
              <a:gd name="connsiteX6" fmla="*/ 12188819 w 12188825"/>
              <a:gd name="connsiteY6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1 w 12188825"/>
              <a:gd name="connsiteY3" fmla="*/ 0 h 3829414"/>
              <a:gd name="connsiteX4" fmla="*/ 12188825 w 12188825"/>
              <a:gd name="connsiteY4" fmla="*/ 0 h 3829414"/>
              <a:gd name="connsiteX5" fmla="*/ 12188819 w 12188825"/>
              <a:gd name="connsiteY5" fmla="*/ 3829414 h 382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3829414">
                <a:moveTo>
                  <a:pt x="12188819" y="3829414"/>
                </a:moveTo>
                <a:cubicBezTo>
                  <a:pt x="10472741" y="3611474"/>
                  <a:pt x="8380478" y="3464940"/>
                  <a:pt x="6121030" y="3425501"/>
                </a:cubicBezTo>
                <a:cubicBezTo>
                  <a:pt x="3842817" y="3385734"/>
                  <a:pt x="1730673" y="3460715"/>
                  <a:pt x="0" y="3621385"/>
                </a:cubicBezTo>
                <a:cubicBezTo>
                  <a:pt x="0" y="2414257"/>
                  <a:pt x="1" y="1207128"/>
                  <a:pt x="1" y="0"/>
                </a:cubicBezTo>
                <a:lnTo>
                  <a:pt x="12188825" y="0"/>
                </a:lnTo>
                <a:cubicBezTo>
                  <a:pt x="12188823" y="1276471"/>
                  <a:pt x="12188821" y="2552943"/>
                  <a:pt x="12188819" y="382941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2413" y="3505200"/>
            <a:ext cx="9144000" cy="1908446"/>
          </a:xfrm>
        </p:spPr>
        <p:txBody>
          <a:bodyPr>
            <a:noAutofit/>
          </a:bodyPr>
          <a:lstStyle>
            <a:lvl1pPr latinLnBrk="1">
              <a:lnSpc>
                <a:spcPct val="85000"/>
              </a:lnSpc>
              <a:defRPr lang="ko-KR" sz="6600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 bwMode="white">
          <a:xfrm>
            <a:off x="1501775" y="5562600"/>
            <a:ext cx="7335837" cy="838200"/>
          </a:xfrm>
        </p:spPr>
        <p:txBody>
          <a:bodyPr/>
          <a:lstStyle>
            <a:lvl1pPr marL="0" indent="0" algn="l" latinLnBrk="1">
              <a:spcBef>
                <a:spcPts val="0"/>
              </a:spcBef>
              <a:buNone/>
              <a:defRPr lang="ko-KR">
                <a:solidFill>
                  <a:schemeClr val="bg2"/>
                </a:solidFill>
              </a:defRPr>
            </a:lvl1pPr>
            <a:lvl2pPr marL="4572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1">
              <a:buNone/>
              <a:defRPr lang="ko-K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ko-KR"/>
          </a:p>
        </p:txBody>
      </p:sp>
      <p:sp>
        <p:nvSpPr>
          <p:cNvPr id="17" name="그림 개체 틀 1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825" cy="3141318"/>
          </a:xfrm>
          <a:custGeom>
            <a:avLst/>
            <a:gdLst>
              <a:gd name="connsiteX0" fmla="*/ 0 w 12188825"/>
              <a:gd name="connsiteY0" fmla="*/ 0 h 3867150"/>
              <a:gd name="connsiteX1" fmla="*/ 12188825 w 12188825"/>
              <a:gd name="connsiteY1" fmla="*/ 0 h 3867150"/>
              <a:gd name="connsiteX2" fmla="*/ 12188825 w 12188825"/>
              <a:gd name="connsiteY2" fmla="*/ 3867150 h 3867150"/>
              <a:gd name="connsiteX3" fmla="*/ 12188824 w 12188825"/>
              <a:gd name="connsiteY3" fmla="*/ 2819066 h 3867150"/>
              <a:gd name="connsiteX4" fmla="*/ 6324758 w 12188825"/>
              <a:gd name="connsiteY4" fmla="*/ 3141318 h 3867150"/>
              <a:gd name="connsiteX5" fmla="*/ 0 w 12188825"/>
              <a:gd name="connsiteY5" fmla="*/ 2907554 h 3867150"/>
              <a:gd name="connsiteX6" fmla="*/ 0 w 12188825"/>
              <a:gd name="connsiteY6" fmla="*/ 0 h 3867150"/>
              <a:gd name="connsiteX0" fmla="*/ 0 w 12188825"/>
              <a:gd name="connsiteY0" fmla="*/ 0 h 3141318"/>
              <a:gd name="connsiteX1" fmla="*/ 12188825 w 12188825"/>
              <a:gd name="connsiteY1" fmla="*/ 0 h 3141318"/>
              <a:gd name="connsiteX2" fmla="*/ 12188824 w 12188825"/>
              <a:gd name="connsiteY2" fmla="*/ 2819066 h 3141318"/>
              <a:gd name="connsiteX3" fmla="*/ 6324758 w 12188825"/>
              <a:gd name="connsiteY3" fmla="*/ 3141318 h 3141318"/>
              <a:gd name="connsiteX4" fmla="*/ 0 w 12188825"/>
              <a:gd name="connsiteY4" fmla="*/ 2907554 h 3141318"/>
              <a:gd name="connsiteX5" fmla="*/ 0 w 12188825"/>
              <a:gd name="connsiteY5" fmla="*/ 0 h 3141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3141318">
                <a:moveTo>
                  <a:pt x="0" y="0"/>
                </a:moveTo>
                <a:lnTo>
                  <a:pt x="12188825" y="0"/>
                </a:lnTo>
                <a:cubicBezTo>
                  <a:pt x="12188825" y="939689"/>
                  <a:pt x="12188824" y="1879377"/>
                  <a:pt x="12188824" y="2819066"/>
                </a:cubicBezTo>
                <a:cubicBezTo>
                  <a:pt x="10416010" y="2990681"/>
                  <a:pt x="8565431" y="3141318"/>
                  <a:pt x="6324758" y="3141318"/>
                </a:cubicBezTo>
                <a:cubicBezTo>
                  <a:pt x="4093515" y="3141318"/>
                  <a:pt x="1768040" y="3077775"/>
                  <a:pt x="0" y="2907554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 tIns="457200"/>
          <a:lstStyle>
            <a:lvl1pPr marL="0" indent="0" algn="ctr" latinLnBrk="1">
              <a:buNone/>
              <a:defRPr lang="ko-KR"/>
            </a:lvl1pPr>
          </a:lstStyle>
          <a:p>
            <a:r>
              <a:rPr lang="ko-KR" altLang="en-US"/>
              <a:t>그림을 추가하려면 아이콘을 클릭하십시오</a:t>
            </a: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23617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 12"/>
          <p:cNvSpPr/>
          <p:nvPr/>
        </p:nvSpPr>
        <p:spPr>
          <a:xfrm flipH="1">
            <a:off x="2" y="789993"/>
            <a:ext cx="12188825" cy="5080598"/>
          </a:xfrm>
          <a:custGeom>
            <a:avLst/>
            <a:gdLst/>
            <a:ahLst/>
            <a:cxnLst/>
            <a:rect l="l" t="t" r="r" b="b"/>
            <a:pathLst>
              <a:path w="12188825" h="5080598">
                <a:moveTo>
                  <a:pt x="12188824" y="0"/>
                </a:moveTo>
                <a:cubicBezTo>
                  <a:pt x="10416010" y="171615"/>
                  <a:pt x="8323891" y="270494"/>
                  <a:pt x="6083218" y="270494"/>
                </a:cubicBezTo>
                <a:cubicBezTo>
                  <a:pt x="3851975" y="270494"/>
                  <a:pt x="1768040" y="172445"/>
                  <a:pt x="0" y="2224"/>
                </a:cubicBezTo>
                <a:lnTo>
                  <a:pt x="0" y="1496008"/>
                </a:lnTo>
                <a:lnTo>
                  <a:pt x="0" y="1785092"/>
                </a:lnTo>
                <a:lnTo>
                  <a:pt x="0" y="3295506"/>
                </a:lnTo>
                <a:lnTo>
                  <a:pt x="0" y="3553408"/>
                </a:lnTo>
                <a:lnTo>
                  <a:pt x="0" y="5080598"/>
                </a:lnTo>
                <a:cubicBezTo>
                  <a:pt x="1772814" y="4908983"/>
                  <a:pt x="3864933" y="4810104"/>
                  <a:pt x="6105606" y="4810104"/>
                </a:cubicBezTo>
                <a:cubicBezTo>
                  <a:pt x="8336849" y="4810104"/>
                  <a:pt x="10420784" y="4908153"/>
                  <a:pt x="12188824" y="5078374"/>
                </a:cubicBezTo>
                <a:lnTo>
                  <a:pt x="12188824" y="3553408"/>
                </a:lnTo>
                <a:lnTo>
                  <a:pt x="12188825" y="3553408"/>
                </a:lnTo>
                <a:lnTo>
                  <a:pt x="12188825" y="1496008"/>
                </a:lnTo>
                <a:lnTo>
                  <a:pt x="12188824" y="1496008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25" name="사각형 12"/>
          <p:cNvSpPr/>
          <p:nvPr/>
        </p:nvSpPr>
        <p:spPr>
          <a:xfrm flipH="1">
            <a:off x="2" y="792217"/>
            <a:ext cx="12188825" cy="5078374"/>
          </a:xfrm>
          <a:custGeom>
            <a:avLst/>
            <a:gdLst/>
            <a:ahLst/>
            <a:cxnLst/>
            <a:rect l="l" t="t" r="r" b="b"/>
            <a:pathLst>
              <a:path w="12188825" h="5078374">
                <a:moveTo>
                  <a:pt x="0" y="0"/>
                </a:moveTo>
                <a:lnTo>
                  <a:pt x="0" y="1493784"/>
                </a:lnTo>
                <a:lnTo>
                  <a:pt x="0" y="1782868"/>
                </a:lnTo>
                <a:lnTo>
                  <a:pt x="0" y="3293282"/>
                </a:lnTo>
                <a:lnTo>
                  <a:pt x="0" y="3551184"/>
                </a:lnTo>
                <a:lnTo>
                  <a:pt x="0" y="5078374"/>
                </a:lnTo>
                <a:lnTo>
                  <a:pt x="2" y="5078374"/>
                </a:lnTo>
                <a:lnTo>
                  <a:pt x="2" y="4101849"/>
                </a:lnTo>
                <a:lnTo>
                  <a:pt x="8" y="4101849"/>
                </a:lnTo>
                <a:lnTo>
                  <a:pt x="8" y="4825486"/>
                </a:lnTo>
                <a:cubicBezTo>
                  <a:pt x="1730681" y="4664816"/>
                  <a:pt x="3842825" y="4589835"/>
                  <a:pt x="6121038" y="4629602"/>
                </a:cubicBezTo>
                <a:cubicBezTo>
                  <a:pt x="8380486" y="4669041"/>
                  <a:pt x="10472749" y="4815575"/>
                  <a:pt x="12188824" y="5033515"/>
                </a:cubicBezTo>
                <a:lnTo>
                  <a:pt x="12188824" y="3551184"/>
                </a:lnTo>
                <a:lnTo>
                  <a:pt x="12188825" y="3551184"/>
                </a:lnTo>
                <a:lnTo>
                  <a:pt x="12188825" y="1493784"/>
                </a:lnTo>
                <a:lnTo>
                  <a:pt x="12188824" y="1493784"/>
                </a:lnTo>
                <a:lnTo>
                  <a:pt x="12188824" y="254012"/>
                </a:lnTo>
                <a:cubicBezTo>
                  <a:pt x="10458154" y="414682"/>
                  <a:pt x="8346010" y="489663"/>
                  <a:pt x="6067797" y="449896"/>
                </a:cubicBezTo>
                <a:cubicBezTo>
                  <a:pt x="3808349" y="410457"/>
                  <a:pt x="1716086" y="263923"/>
                  <a:pt x="8" y="45983"/>
                </a:cubicBezTo>
                <a:lnTo>
                  <a:pt x="8" y="977649"/>
                </a:lnTo>
                <a:lnTo>
                  <a:pt x="2" y="97764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black">
          <a:xfrm>
            <a:off x="1522413" y="1371600"/>
            <a:ext cx="9144000" cy="2743200"/>
          </a:xfrm>
        </p:spPr>
        <p:txBody>
          <a:bodyPr anchor="b">
            <a:normAutofit/>
          </a:bodyPr>
          <a:lstStyle>
            <a:lvl1pPr algn="l" latinLnBrk="1">
              <a:lnSpc>
                <a:spcPct val="85000"/>
              </a:lnSpc>
              <a:defRPr lang="ko-KR" sz="6000" b="0" cap="none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2414" y="4267201"/>
            <a:ext cx="7315198" cy="1066800"/>
          </a:xfrm>
        </p:spPr>
        <p:txBody>
          <a:bodyPr anchor="t">
            <a:normAutofit/>
          </a:bodyPr>
          <a:lstStyle>
            <a:lvl1pPr marL="0" indent="0" latinLnBrk="1">
              <a:spcBef>
                <a:spcPts val="600"/>
              </a:spcBef>
              <a:buNone/>
              <a:defRPr lang="ko-KR" sz="2400">
                <a:solidFill>
                  <a:schemeClr val="tx1"/>
                </a:solidFill>
              </a:defRPr>
            </a:lvl1pPr>
            <a:lvl2pPr marL="457200" indent="0" latinLnBrk="1">
              <a:buNone/>
              <a:defRPr lang="ko-K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1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1">
              <a:buNone/>
              <a:defRPr lang="ko-K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t>2016-12-20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57037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4000" cy="109696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400"/>
            </a:lvl6pPr>
            <a:lvl7pPr latinLnBrk="1">
              <a:defRPr lang="ko-KR" sz="1400" baseline="0"/>
            </a:lvl7pPr>
            <a:lvl8pPr latinLnBrk="1">
              <a:defRPr lang="ko-KR" sz="1400" baseline="0"/>
            </a:lvl8pPr>
            <a:lvl9pPr latinLnBrk="1">
              <a:defRPr lang="ko-KR" sz="1400" baseline="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49862" y="1905000"/>
            <a:ext cx="4416552" cy="4267200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400"/>
            </a:lvl6pPr>
            <a:lvl7pPr latinLnBrk="1">
              <a:defRPr lang="ko-KR" sz="1400" baseline="0"/>
            </a:lvl7pPr>
            <a:lvl8pPr latinLnBrk="1">
              <a:defRPr lang="ko-KR" sz="1400" baseline="0"/>
            </a:lvl8pPr>
            <a:lvl9pPr latinLnBrk="1">
              <a:defRPr lang="ko-KR" sz="1400" baseline="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t>2016-12-20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54418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4000" cy="1096962"/>
          </a:xfrm>
        </p:spPr>
        <p:txBody>
          <a:bodyPr/>
          <a:lstStyle>
            <a:lvl1pPr latinLnBrk="1">
              <a:defRPr lang="ko-KR"/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685800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2000" b="1"/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522413" y="2666999"/>
            <a:ext cx="4416552" cy="3505201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400"/>
            </a:lvl6pPr>
            <a:lvl7pPr latinLnBrk="1">
              <a:defRPr lang="ko-KR" sz="1400"/>
            </a:lvl7pPr>
            <a:lvl8pPr latinLnBrk="1">
              <a:defRPr lang="ko-KR" sz="1400"/>
            </a:lvl8pPr>
            <a:lvl9pPr latinLnBrk="1">
              <a:defRPr lang="ko-KR" sz="14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1754" y="1905000"/>
            <a:ext cx="4416552" cy="685800"/>
          </a:xfrm>
        </p:spPr>
        <p:txBody>
          <a:bodyPr anchor="ctr">
            <a:normAutofit/>
          </a:bodyPr>
          <a:lstStyle>
            <a:lvl1pPr marL="0" indent="0" latinLnBrk="1">
              <a:spcBef>
                <a:spcPts val="0"/>
              </a:spcBef>
              <a:buNone/>
              <a:defRPr lang="ko-KR" sz="2000" b="1"/>
            </a:lvl1pPr>
            <a:lvl2pPr marL="457200" indent="0" latinLnBrk="1">
              <a:buNone/>
              <a:defRPr lang="ko-KR" sz="2000" b="1"/>
            </a:lvl2pPr>
            <a:lvl3pPr marL="914400" indent="0" latinLnBrk="1">
              <a:buNone/>
              <a:defRPr lang="ko-KR" sz="1800" b="1"/>
            </a:lvl3pPr>
            <a:lvl4pPr marL="1371600" indent="0" latinLnBrk="1">
              <a:buNone/>
              <a:defRPr lang="ko-KR" sz="1600" b="1"/>
            </a:lvl4pPr>
            <a:lvl5pPr marL="1828800" indent="0" latinLnBrk="1">
              <a:buNone/>
              <a:defRPr lang="ko-KR" sz="1600" b="1"/>
            </a:lvl5pPr>
            <a:lvl6pPr marL="2286000" indent="0" latinLnBrk="1">
              <a:buNone/>
              <a:defRPr lang="ko-KR" sz="1600" b="1"/>
            </a:lvl6pPr>
            <a:lvl7pPr marL="2743200" indent="0" latinLnBrk="1">
              <a:buNone/>
              <a:defRPr lang="ko-KR" sz="1600" b="1"/>
            </a:lvl7pPr>
            <a:lvl8pPr marL="3200400" indent="0" latinLnBrk="1">
              <a:buNone/>
              <a:defRPr lang="ko-KR" sz="1600" b="1"/>
            </a:lvl8pPr>
            <a:lvl9pPr marL="3657600" indent="0" latinLnBrk="1">
              <a:buNone/>
              <a:defRPr lang="ko-KR" sz="1600" b="1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1754" y="2666999"/>
            <a:ext cx="4416552" cy="3505201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400" baseline="0"/>
            </a:lvl6pPr>
            <a:lvl7pPr latinLnBrk="1">
              <a:defRPr lang="ko-KR" sz="1400" baseline="0"/>
            </a:lvl7pPr>
            <a:lvl8pPr latinLnBrk="1">
              <a:defRPr lang="ko-KR" sz="1400" baseline="0"/>
            </a:lvl8pPr>
            <a:lvl9pPr latinLnBrk="1">
              <a:defRPr lang="ko-KR" sz="1400" baseline="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t>2016-12-20</a:t>
            </a:fld>
            <a:endParaRPr 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26610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t>2016-12-20</a:t>
            </a:fld>
            <a:endParaRPr 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18338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8" name="사각형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14F042A8-43C1-4815-A5CF-022104463224}" type="datetimeFigureOut">
              <a:t>2016-12-20</a:t>
            </a:fld>
            <a:endParaRPr 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/>
          <a:p>
            <a:fld id="{5382E9EE-A870-438B-947A-FF671DFAFC96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87941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내용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 12"/>
          <p:cNvSpPr/>
          <p:nvPr/>
        </p:nvSpPr>
        <p:spPr>
          <a:xfrm>
            <a:off x="7466013" y="1"/>
            <a:ext cx="4722806" cy="6353183"/>
          </a:xfrm>
          <a:custGeom>
            <a:avLst/>
            <a:gdLst/>
            <a:ahLst/>
            <a:cxnLst/>
            <a:rect l="l" t="t" r="r" b="b"/>
            <a:pathLst>
              <a:path w="4722806" h="6353183">
                <a:moveTo>
                  <a:pt x="0" y="0"/>
                </a:moveTo>
                <a:lnTo>
                  <a:pt x="4722806" y="0"/>
                </a:lnTo>
                <a:lnTo>
                  <a:pt x="4722806" y="6098225"/>
                </a:lnTo>
                <a:cubicBezTo>
                  <a:pt x="3319459" y="6233334"/>
                  <a:pt x="1717095" y="6322975"/>
                  <a:pt x="0" y="6353183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11" name="사각형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12" name="사각형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black">
          <a:xfrm>
            <a:off x="7923212" y="457200"/>
            <a:ext cx="3781439" cy="3276600"/>
          </a:xfrm>
        </p:spPr>
        <p:txBody>
          <a:bodyPr anchor="b">
            <a:noAutofit/>
          </a:bodyPr>
          <a:lstStyle>
            <a:lvl1pPr algn="l" latinLnBrk="1">
              <a:defRPr lang="ko-KR" sz="40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8013" y="457200"/>
            <a:ext cx="6324599" cy="5334000"/>
          </a:xfrm>
        </p:spPr>
        <p:txBody>
          <a:bodyPr>
            <a:normAutofit/>
          </a:bodyPr>
          <a:lstStyle>
            <a:lvl1pPr latinLnBrk="1">
              <a:defRPr lang="ko-KR" sz="2000"/>
            </a:lvl1pPr>
            <a:lvl2pPr latinLnBrk="1">
              <a:defRPr lang="ko-KR" sz="1800"/>
            </a:lvl2pPr>
            <a:lvl3pPr latinLnBrk="1">
              <a:defRPr lang="ko-KR" sz="1600"/>
            </a:lvl3pPr>
            <a:lvl4pPr latinLnBrk="1">
              <a:defRPr lang="ko-KR" sz="1400"/>
            </a:lvl4pPr>
            <a:lvl5pPr latinLnBrk="1">
              <a:defRPr lang="ko-KR" sz="1400"/>
            </a:lvl5pPr>
            <a:lvl6pPr latinLnBrk="1">
              <a:defRPr lang="ko-KR" sz="1400"/>
            </a:lvl6pPr>
            <a:lvl7pPr latinLnBrk="1">
              <a:defRPr lang="ko-KR" sz="1400"/>
            </a:lvl7pPr>
            <a:lvl8pPr latinLnBrk="1">
              <a:defRPr lang="ko-KR" sz="1400"/>
            </a:lvl8pPr>
            <a:lvl9pPr latinLnBrk="1">
              <a:defRPr lang="ko-KR" sz="14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  <a:p>
            <a:pPr lvl="1" latinLnBrk="1"/>
            <a:r>
              <a:rPr lang="ko-KR" altLang="en-US"/>
              <a:t>둘째 수준</a:t>
            </a:r>
          </a:p>
          <a:p>
            <a:pPr lvl="2" latinLnBrk="1"/>
            <a:r>
              <a:rPr lang="ko-KR" altLang="en-US"/>
              <a:t>셋째 수준</a:t>
            </a:r>
          </a:p>
          <a:p>
            <a:pPr lvl="3" latinLnBrk="1"/>
            <a:r>
              <a:rPr lang="ko-KR" altLang="en-US"/>
              <a:t>넷째 수준</a:t>
            </a:r>
          </a:p>
          <a:p>
            <a:pPr lvl="4" latinLnBrk="1"/>
            <a:r>
              <a:rPr lang="ko-KR" altLang="en-US"/>
              <a:t>다섯째 수준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23212" y="3962400"/>
            <a:ext cx="3781439" cy="1828800"/>
          </a:xfrm>
        </p:spPr>
        <p:txBody>
          <a:bodyPr>
            <a:normAutofit/>
          </a:bodyPr>
          <a:lstStyle>
            <a:lvl1pPr marL="0" indent="0" latinLnBrk="1">
              <a:spcBef>
                <a:spcPts val="1200"/>
              </a:spcBef>
              <a:buNone/>
              <a:defRPr lang="ko-KR" sz="1800"/>
            </a:lvl1pPr>
            <a:lvl2pPr marL="457200" indent="0" latinLnBrk="1">
              <a:buNone/>
              <a:defRPr lang="ko-KR" sz="1200"/>
            </a:lvl2pPr>
            <a:lvl3pPr marL="914400" indent="0" latinLnBrk="1">
              <a:buNone/>
              <a:defRPr lang="ko-KR" sz="1000"/>
            </a:lvl3pPr>
            <a:lvl4pPr marL="1371600" indent="0" latinLnBrk="1">
              <a:buNone/>
              <a:defRPr lang="ko-KR" sz="900"/>
            </a:lvl4pPr>
            <a:lvl5pPr marL="1828800" indent="0" latinLnBrk="1">
              <a:buNone/>
              <a:defRPr lang="ko-KR" sz="900"/>
            </a:lvl5pPr>
            <a:lvl6pPr marL="2286000" indent="0" latinLnBrk="1">
              <a:buNone/>
              <a:defRPr lang="ko-KR" sz="900"/>
            </a:lvl6pPr>
            <a:lvl7pPr marL="2743200" indent="0" latinLnBrk="1">
              <a:buNone/>
              <a:defRPr lang="ko-KR" sz="900"/>
            </a:lvl7pPr>
            <a:lvl8pPr marL="3200400" indent="0" latinLnBrk="1">
              <a:buNone/>
              <a:defRPr lang="ko-KR" sz="900"/>
            </a:lvl8pPr>
            <a:lvl9pPr marL="3657600" indent="0" latinLnBrk="1">
              <a:buNone/>
              <a:defRPr lang="ko-KR" sz="900"/>
            </a:lvl9pPr>
          </a:lstStyle>
          <a:p>
            <a:pPr lvl="0" latinLnBrk="1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14F042A8-43C1-4815-A5CF-022104463224}" type="datetimeFigureOut">
              <a:t>2016-12-20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/>
          <a:p>
            <a:fld id="{5382E9EE-A870-438B-947A-FF671DFAFC96}" type="slidenum"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89945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 12"/>
          <p:cNvSpPr/>
          <p:nvPr/>
        </p:nvSpPr>
        <p:spPr>
          <a:xfrm>
            <a:off x="0" y="0"/>
            <a:ext cx="12188825" cy="1870938"/>
          </a:xfrm>
          <a:custGeom>
            <a:avLst/>
            <a:gdLst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85846 h 1870938"/>
              <a:gd name="connsiteX3" fmla="*/ 12188825 w 12188825"/>
              <a:gd name="connsiteY3" fmla="*/ 335280 h 1870938"/>
              <a:gd name="connsiteX4" fmla="*/ 12188825 w 12188825"/>
              <a:gd name="connsiteY4" fmla="*/ 1868714 h 1870938"/>
              <a:gd name="connsiteX5" fmla="*/ 6105607 w 12188825"/>
              <a:gd name="connsiteY5" fmla="*/ 1600444 h 1870938"/>
              <a:gd name="connsiteX6" fmla="*/ 1 w 12188825"/>
              <a:gd name="connsiteY6" fmla="*/ 1870938 h 1870938"/>
              <a:gd name="connsiteX7" fmla="*/ 1 w 12188825"/>
              <a:gd name="connsiteY7" fmla="*/ 335280 h 1870938"/>
              <a:gd name="connsiteX8" fmla="*/ 0 w 12188825"/>
              <a:gd name="connsiteY8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85846 h 1870938"/>
              <a:gd name="connsiteX3" fmla="*/ 12188825 w 12188825"/>
              <a:gd name="connsiteY3" fmla="*/ 335280 h 1870938"/>
              <a:gd name="connsiteX4" fmla="*/ 12188825 w 12188825"/>
              <a:gd name="connsiteY4" fmla="*/ 1868714 h 1870938"/>
              <a:gd name="connsiteX5" fmla="*/ 6105607 w 12188825"/>
              <a:gd name="connsiteY5" fmla="*/ 1600444 h 1870938"/>
              <a:gd name="connsiteX6" fmla="*/ 1 w 12188825"/>
              <a:gd name="connsiteY6" fmla="*/ 1870938 h 1870938"/>
              <a:gd name="connsiteX7" fmla="*/ 0 w 12188825"/>
              <a:gd name="connsiteY7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335280 h 1870938"/>
              <a:gd name="connsiteX3" fmla="*/ 12188825 w 12188825"/>
              <a:gd name="connsiteY3" fmla="*/ 1868714 h 1870938"/>
              <a:gd name="connsiteX4" fmla="*/ 6105607 w 12188825"/>
              <a:gd name="connsiteY4" fmla="*/ 1600444 h 1870938"/>
              <a:gd name="connsiteX5" fmla="*/ 1 w 12188825"/>
              <a:gd name="connsiteY5" fmla="*/ 1870938 h 1870938"/>
              <a:gd name="connsiteX6" fmla="*/ 0 w 12188825"/>
              <a:gd name="connsiteY6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1868714 h 1870938"/>
              <a:gd name="connsiteX3" fmla="*/ 6105607 w 12188825"/>
              <a:gd name="connsiteY3" fmla="*/ 1600444 h 1870938"/>
              <a:gd name="connsiteX4" fmla="*/ 1 w 12188825"/>
              <a:gd name="connsiteY4" fmla="*/ 1870938 h 1870938"/>
              <a:gd name="connsiteX5" fmla="*/ 0 w 12188825"/>
              <a:gd name="connsiteY5" fmla="*/ 0 h 187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1870938">
                <a:moveTo>
                  <a:pt x="0" y="0"/>
                </a:moveTo>
                <a:lnTo>
                  <a:pt x="12188825" y="0"/>
                </a:lnTo>
                <a:lnTo>
                  <a:pt x="12188825" y="1868714"/>
                </a:lnTo>
                <a:cubicBezTo>
                  <a:pt x="10420785" y="1698493"/>
                  <a:pt x="8336850" y="1600444"/>
                  <a:pt x="6105607" y="1600444"/>
                </a:cubicBezTo>
                <a:cubicBezTo>
                  <a:pt x="3864934" y="1600444"/>
                  <a:pt x="1772815" y="1699323"/>
                  <a:pt x="1" y="1870938"/>
                </a:cubicBezTo>
                <a:cubicBezTo>
                  <a:pt x="1" y="1247292"/>
                  <a:pt x="0" y="623646"/>
                  <a:pt x="0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23" name="사각형 12"/>
          <p:cNvSpPr/>
          <p:nvPr/>
        </p:nvSpPr>
        <p:spPr>
          <a:xfrm>
            <a:off x="1" y="0"/>
            <a:ext cx="12188824" cy="1812642"/>
          </a:xfrm>
          <a:custGeom>
            <a:avLst/>
            <a:gdLst>
              <a:gd name="connsiteX0" fmla="*/ 0 w 12188824"/>
              <a:gd name="connsiteY0" fmla="*/ 0 h 1812642"/>
              <a:gd name="connsiteX1" fmla="*/ 12188824 w 12188824"/>
              <a:gd name="connsiteY1" fmla="*/ 0 h 1812642"/>
              <a:gd name="connsiteX2" fmla="*/ 12188824 w 12188824"/>
              <a:gd name="connsiteY2" fmla="*/ 1812642 h 1812642"/>
              <a:gd name="connsiteX3" fmla="*/ 6105607 w 12188824"/>
              <a:gd name="connsiteY3" fmla="*/ 1498429 h 1812642"/>
              <a:gd name="connsiteX4" fmla="*/ 1 w 12188824"/>
              <a:gd name="connsiteY4" fmla="*/ 1723203 h 1812642"/>
              <a:gd name="connsiteX5" fmla="*/ 1 w 12188824"/>
              <a:gd name="connsiteY5" fmla="*/ 187545 h 1812642"/>
              <a:gd name="connsiteX6" fmla="*/ 0 w 12188824"/>
              <a:gd name="connsiteY6" fmla="*/ 0 h 1812642"/>
              <a:gd name="connsiteX0" fmla="*/ 0 w 12188824"/>
              <a:gd name="connsiteY0" fmla="*/ 0 h 1812642"/>
              <a:gd name="connsiteX1" fmla="*/ 12188824 w 12188824"/>
              <a:gd name="connsiteY1" fmla="*/ 0 h 1812642"/>
              <a:gd name="connsiteX2" fmla="*/ 12188824 w 12188824"/>
              <a:gd name="connsiteY2" fmla="*/ 1812642 h 1812642"/>
              <a:gd name="connsiteX3" fmla="*/ 6105607 w 12188824"/>
              <a:gd name="connsiteY3" fmla="*/ 1498429 h 1812642"/>
              <a:gd name="connsiteX4" fmla="*/ 1 w 12188824"/>
              <a:gd name="connsiteY4" fmla="*/ 1723203 h 1812642"/>
              <a:gd name="connsiteX5" fmla="*/ 0 w 12188824"/>
              <a:gd name="connsiteY5" fmla="*/ 0 h 181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4" h="1812642">
                <a:moveTo>
                  <a:pt x="0" y="0"/>
                </a:moveTo>
                <a:lnTo>
                  <a:pt x="12188824" y="0"/>
                </a:lnTo>
                <a:lnTo>
                  <a:pt x="12188824" y="1812642"/>
                </a:lnTo>
                <a:cubicBezTo>
                  <a:pt x="10427038" y="1644563"/>
                  <a:pt x="8126377" y="1513957"/>
                  <a:pt x="6105607" y="1498429"/>
                </a:cubicBezTo>
                <a:cubicBezTo>
                  <a:pt x="4065906" y="1482756"/>
                  <a:pt x="1772815" y="1551588"/>
                  <a:pt x="1" y="1723203"/>
                </a:cubicBezTo>
                <a:cubicBezTo>
                  <a:pt x="1" y="1148802"/>
                  <a:pt x="0" y="574401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7" name="사각형 7"/>
          <p:cNvSpPr/>
          <p:nvPr/>
        </p:nvSpPr>
        <p:spPr bwMode="hidden">
          <a:xfrm>
            <a:off x="1" y="6354411"/>
            <a:ext cx="12188824" cy="503589"/>
          </a:xfrm>
          <a:custGeom>
            <a:avLst/>
            <a:gdLst/>
            <a:ahLst/>
            <a:cxnLst/>
            <a:rect l="l" t="t" r="r" b="b"/>
            <a:pathLst>
              <a:path w="12188824" h="503589">
                <a:moveTo>
                  <a:pt x="6105606" y="0"/>
                </a:moveTo>
                <a:cubicBezTo>
                  <a:pt x="8336849" y="0"/>
                  <a:pt x="10420784" y="98049"/>
                  <a:pt x="12188824" y="268270"/>
                </a:cubicBezTo>
                <a:lnTo>
                  <a:pt x="12188824" y="503589"/>
                </a:lnTo>
                <a:lnTo>
                  <a:pt x="0" y="503589"/>
                </a:lnTo>
                <a:lnTo>
                  <a:pt x="0" y="270494"/>
                </a:lnTo>
                <a:cubicBezTo>
                  <a:pt x="1772814" y="98879"/>
                  <a:pt x="3864933" y="0"/>
                  <a:pt x="6105606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ko-KR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 bwMode="white">
          <a:xfrm>
            <a:off x="1522414" y="274638"/>
            <a:ext cx="9144000" cy="10969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latinLnBrk="1"/>
            <a:r>
              <a:rPr lang="ko-KR"/>
              <a:t>마스터 텍스트 스타일 편집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618412" y="6518274"/>
            <a:ext cx="16764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bg1"/>
                </a:solidFill>
              </a:defRPr>
            </a:lvl1pPr>
          </a:lstStyle>
          <a:p>
            <a:pPr latinLnBrk="1"/>
            <a:fld id="{14F042A8-43C1-4815-A5CF-022104463224}" type="datetimeFigureOut">
              <a:pPr latinLnBrk="1"/>
              <a:t>2016-12-20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525138" y="6518274"/>
            <a:ext cx="5864674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1">
              <a:defRPr lang="ko-KR" sz="1000">
                <a:solidFill>
                  <a:schemeClr val="bg1"/>
                </a:solidFill>
              </a:defRPr>
            </a:lvl1pPr>
          </a:lstStyle>
          <a:p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523412" y="6518274"/>
            <a:ext cx="1143002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1">
              <a:defRPr lang="ko-KR" sz="1000">
                <a:solidFill>
                  <a:schemeClr val="bg1"/>
                </a:solidFill>
              </a:defRPr>
            </a:lvl1pPr>
          </a:lstStyle>
          <a:p>
            <a:fld id="{5382E9EE-A870-438B-947A-FF671DFAFC96}" type="slidenum">
              <a:pPr latinLnBrk="1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248769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SzPct val="80000"/>
        <a:buFont typeface="Wingdings" pitchFamily="2" charset="2"/>
        <a:buChar char="§"/>
        <a:defRPr lang="ko-KR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1" hangingPunct="1">
        <a:lnSpc>
          <a:spcPct val="90000"/>
        </a:lnSpc>
        <a:spcBef>
          <a:spcPts val="1000"/>
        </a:spcBef>
        <a:buSzPct val="90000"/>
        <a:buFont typeface="Arial" pitchFamily="34" charset="0"/>
        <a:buChar char="–"/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lang="ko-KR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1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1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1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1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1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1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ko-KR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Malgun Gothic" pitchFamily="34" charset="-127"/>
                <a:ea typeface="Malgun Gothic" pitchFamily="34" charset="-127"/>
              </a:rPr>
              <a:t>Rhythm </a:t>
            </a:r>
            <a:r>
              <a:rPr lang="ko-KR" altLang="en-US" dirty="0">
                <a:latin typeface="Malgun Gothic" pitchFamily="34" charset="-127"/>
                <a:ea typeface="Malgun Gothic" pitchFamily="34" charset="-127"/>
              </a:rPr>
              <a:t>게임</a:t>
            </a:r>
            <a:endParaRPr lang="ko-KR" dirty="0"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934172" y="5589240"/>
            <a:ext cx="7335837" cy="838200"/>
          </a:xfrm>
        </p:spPr>
        <p:txBody>
          <a:bodyPr/>
          <a:lstStyle/>
          <a:p>
            <a:pPr algn="r"/>
            <a:r>
              <a:rPr lang="en-US" altLang="ko-KR">
                <a:latin typeface="Malgun Gothic" pitchFamily="34" charset="-127"/>
                <a:ea typeface="Malgun Gothic" pitchFamily="34" charset="-127"/>
              </a:rPr>
              <a:t>By.</a:t>
            </a:r>
            <a:r>
              <a:rPr lang="ko-KR" altLang="en-US" dirty="0">
                <a:latin typeface="Malgun Gothic" pitchFamily="34" charset="-127"/>
                <a:ea typeface="Malgun Gothic" pitchFamily="34" charset="-127"/>
              </a:rPr>
              <a:t>배창호</a:t>
            </a:r>
            <a:endParaRPr lang="ko-KR" dirty="0">
              <a:latin typeface="Malgun Gothic" pitchFamily="34" charset="-127"/>
              <a:ea typeface="Malgun Gothic" pitchFamily="34" charset="-127"/>
            </a:endParaRPr>
          </a:p>
        </p:txBody>
      </p:sp>
      <p:pic>
        <p:nvPicPr>
          <p:cNvPr id="10" name="그림 개체 틀 9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4942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7923210" y="836712"/>
            <a:ext cx="3781439" cy="1888976"/>
          </a:xfrm>
        </p:spPr>
        <p:txBody>
          <a:bodyPr/>
          <a:lstStyle/>
          <a:p>
            <a:r>
              <a:rPr lang="ko-KR" altLang="en-US" dirty="0">
                <a:latin typeface="Malgun Gothic" pitchFamily="34" charset="-127"/>
                <a:ea typeface="Malgun Gothic" pitchFamily="34" charset="-127"/>
              </a:rPr>
              <a:t>게임플레이모드</a:t>
            </a:r>
            <a:endParaRPr lang="ko-KR" dirty="0"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 err="1">
                <a:latin typeface="Malgun Gothic" pitchFamily="34" charset="-127"/>
                <a:ea typeface="Malgun Gothic" pitchFamily="34" charset="-127"/>
              </a:rPr>
              <a:t>곡선택</a:t>
            </a:r>
            <a:endParaRPr lang="ko-KR" dirty="0"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-26559" y="0"/>
            <a:ext cx="7469039" cy="6366494"/>
          </a:xfrm>
        </p:spPr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810" y="1628800"/>
            <a:ext cx="46863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56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7923210" y="836712"/>
            <a:ext cx="3781439" cy="1888976"/>
          </a:xfrm>
        </p:spPr>
        <p:txBody>
          <a:bodyPr/>
          <a:lstStyle/>
          <a:p>
            <a:r>
              <a:rPr lang="ko-KR" altLang="en-US" dirty="0">
                <a:latin typeface="Malgun Gothic" pitchFamily="34" charset="-127"/>
                <a:ea typeface="Malgun Gothic" pitchFamily="34" charset="-127"/>
              </a:rPr>
              <a:t>게임플레이모드</a:t>
            </a:r>
            <a:endParaRPr lang="ko-KR" dirty="0"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latin typeface="Malgun Gothic" pitchFamily="34" charset="-127"/>
                <a:ea typeface="Malgun Gothic" pitchFamily="34" charset="-127"/>
              </a:rPr>
              <a:t>플레이모습</a:t>
            </a:r>
            <a:endParaRPr lang="ko-KR" dirty="0"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-26559" y="0"/>
            <a:ext cx="7469039" cy="6366494"/>
          </a:xfrm>
        </p:spPr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32" y="1484784"/>
            <a:ext cx="6848255" cy="386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85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Malgun Gothic" pitchFamily="34" charset="-127"/>
                <a:ea typeface="Malgun Gothic" pitchFamily="34" charset="-127"/>
              </a:rPr>
              <a:t>향후 추가할 기능</a:t>
            </a:r>
            <a:br>
              <a:rPr lang="en-US" altLang="ko-KR" dirty="0">
                <a:latin typeface="Malgun Gothic" pitchFamily="34" charset="-127"/>
                <a:ea typeface="Malgun Gothic" pitchFamily="34" charset="-127"/>
              </a:rPr>
            </a:br>
            <a:br>
              <a:rPr lang="en-US" altLang="ko-KR" dirty="0">
                <a:latin typeface="Malgun Gothic" pitchFamily="34" charset="-127"/>
                <a:ea typeface="Malgun Gothic" pitchFamily="34" charset="-127"/>
              </a:rPr>
            </a:br>
            <a:endParaRPr lang="ko-KR" dirty="0"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2413" y="3048000"/>
            <a:ext cx="7315198" cy="1893168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Malgun Gothic" pitchFamily="34" charset="-127"/>
                <a:ea typeface="Malgun Gothic" pitchFamily="34" charset="-127"/>
              </a:rPr>
              <a:t>-</a:t>
            </a:r>
            <a:r>
              <a:rPr lang="ko-KR" altLang="en-US" dirty="0">
                <a:latin typeface="Malgun Gothic" pitchFamily="34" charset="-127"/>
                <a:ea typeface="Malgun Gothic" pitchFamily="34" charset="-127"/>
              </a:rPr>
              <a:t>저장한 곡 데이터를 바탕으로 한 다양한 게임</a:t>
            </a:r>
            <a:endParaRPr lang="en-US" altLang="ko-KR" dirty="0">
              <a:latin typeface="Malgun Gothic" pitchFamily="34" charset="-127"/>
              <a:ea typeface="Malgun Gothic" pitchFamily="34" charset="-127"/>
            </a:endParaRPr>
          </a:p>
          <a:p>
            <a:r>
              <a:rPr lang="en-US" altLang="ko-KR" dirty="0">
                <a:latin typeface="Malgun Gothic" pitchFamily="34" charset="-127"/>
                <a:ea typeface="Malgun Gothic" pitchFamily="34" charset="-127"/>
              </a:rPr>
              <a:t>-</a:t>
            </a:r>
            <a:r>
              <a:rPr lang="ko-KR" altLang="en-US" dirty="0">
                <a:latin typeface="Malgun Gothic" pitchFamily="34" charset="-127"/>
                <a:ea typeface="Malgun Gothic" pitchFamily="34" charset="-127"/>
              </a:rPr>
              <a:t>점수를 저장해서 최고득점 획득 욕구 유발</a:t>
            </a:r>
            <a:endParaRPr lang="en-US" altLang="ko-KR" dirty="0">
              <a:latin typeface="Malgun Gothic" pitchFamily="34" charset="-127"/>
              <a:ea typeface="Malgun Gothic" pitchFamily="34" charset="-127"/>
            </a:endParaRPr>
          </a:p>
          <a:p>
            <a:r>
              <a:rPr lang="en-US" altLang="ko-KR" dirty="0">
                <a:latin typeface="Malgun Gothic" pitchFamily="34" charset="-127"/>
                <a:ea typeface="Malgun Gothic" pitchFamily="34" charset="-127"/>
              </a:rPr>
              <a:t>-</a:t>
            </a:r>
            <a:r>
              <a:rPr lang="ko-KR" altLang="en-US" dirty="0">
                <a:latin typeface="Malgun Gothic" pitchFamily="34" charset="-127"/>
                <a:ea typeface="Malgun Gothic" pitchFamily="34" charset="-127"/>
              </a:rPr>
              <a:t>유니티 게임 </a:t>
            </a:r>
            <a:r>
              <a:rPr lang="ko-KR" altLang="en-US" dirty="0" err="1">
                <a:latin typeface="Malgun Gothic" pitchFamily="34" charset="-127"/>
                <a:ea typeface="Malgun Gothic" pitchFamily="34" charset="-127"/>
              </a:rPr>
              <a:t>제작툴을</a:t>
            </a:r>
            <a:r>
              <a:rPr lang="ko-KR" altLang="en-US" dirty="0">
                <a:latin typeface="Malgun Gothic" pitchFamily="34" charset="-127"/>
                <a:ea typeface="Malgun Gothic" pitchFamily="34" charset="-127"/>
              </a:rPr>
              <a:t> 이용한 게임 완성도 향상</a:t>
            </a:r>
            <a:endParaRPr lang="ko-KR" dirty="0">
              <a:latin typeface="Malgun Gothic" pitchFamily="34" charset="-127"/>
              <a:ea typeface="Malgun Gothic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907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ko-KR" dirty="0">
                <a:latin typeface="Malgun Gothic" pitchFamily="34" charset="-127"/>
                <a:ea typeface="Malgun Gothic" pitchFamily="34" charset="-127"/>
              </a:rPr>
            </a:br>
            <a:br>
              <a:rPr lang="en-US" altLang="ko-KR" dirty="0">
                <a:latin typeface="Malgun Gothic" pitchFamily="34" charset="-127"/>
                <a:ea typeface="Malgun Gothic" pitchFamily="34" charset="-127"/>
              </a:rPr>
            </a:br>
            <a:endParaRPr lang="ko-KR" dirty="0"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2413" y="1988840"/>
            <a:ext cx="9900591" cy="2743200"/>
          </a:xfrm>
        </p:spPr>
        <p:txBody>
          <a:bodyPr>
            <a:normAutofit/>
          </a:bodyPr>
          <a:lstStyle/>
          <a:p>
            <a:r>
              <a:rPr lang="ko-KR" altLang="en-US" sz="5400" dirty="0">
                <a:latin typeface="Malgun Gothic" pitchFamily="34" charset="-127"/>
                <a:ea typeface="Malgun Gothic" pitchFamily="34" charset="-127"/>
              </a:rPr>
              <a:t>수고하셨습니다</a:t>
            </a:r>
            <a:endParaRPr lang="en-US" altLang="ko-KR" sz="5400" dirty="0">
              <a:latin typeface="Malgun Gothic" pitchFamily="34" charset="-127"/>
              <a:ea typeface="Malgun Gothic" pitchFamily="34" charset="-127"/>
            </a:endParaRPr>
          </a:p>
          <a:p>
            <a:endParaRPr lang="en-US" altLang="ko-KR" sz="5400" dirty="0">
              <a:latin typeface="Malgun Gothic" pitchFamily="34" charset="-127"/>
              <a:ea typeface="Malgun Gothic" pitchFamily="34" charset="-127"/>
            </a:endParaRPr>
          </a:p>
          <a:p>
            <a:pPr algn="r"/>
            <a:r>
              <a:rPr lang="en-US" altLang="ko-KR" sz="5400" dirty="0">
                <a:latin typeface="Malgun Gothic" pitchFamily="34" charset="-127"/>
                <a:ea typeface="Malgun Gothic" pitchFamily="34" charset="-127"/>
              </a:rPr>
              <a:t>Thanks for watching</a:t>
            </a:r>
            <a:endParaRPr lang="ko-KR" sz="5400" dirty="0">
              <a:latin typeface="Malgun Gothic" pitchFamily="34" charset="-127"/>
              <a:ea typeface="Malgun Gothic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308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Malgun Gothic" pitchFamily="34" charset="-127"/>
                <a:ea typeface="Malgun Gothic" pitchFamily="34" charset="-127"/>
              </a:rPr>
              <a:t>게임 소개</a:t>
            </a:r>
            <a:br>
              <a:rPr lang="en-US" altLang="ko-KR" dirty="0">
                <a:latin typeface="Malgun Gothic" pitchFamily="34" charset="-127"/>
                <a:ea typeface="Malgun Gothic" pitchFamily="34" charset="-127"/>
              </a:rPr>
            </a:br>
            <a:endParaRPr lang="ko-KR" dirty="0"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Malgun Gothic" pitchFamily="34" charset="-127"/>
                <a:ea typeface="Malgun Gothic" pitchFamily="34" charset="-127"/>
              </a:rPr>
              <a:t>리듬게임을 이용한 </a:t>
            </a:r>
            <a:r>
              <a:rPr lang="en-US" altLang="ko-KR" dirty="0">
                <a:latin typeface="Malgun Gothic" pitchFamily="34" charset="-127"/>
                <a:ea typeface="Malgun Gothic" pitchFamily="34" charset="-127"/>
              </a:rPr>
              <a:t>RPG</a:t>
            </a:r>
            <a:r>
              <a:rPr lang="ko-KR" altLang="en-US" dirty="0">
                <a:latin typeface="Malgun Gothic" pitchFamily="34" charset="-127"/>
                <a:ea typeface="Malgun Gothic" pitchFamily="34" charset="-127"/>
              </a:rPr>
              <a:t>게임이 목표였으나 여러 이유로 리듬게임을 만들게 됨</a:t>
            </a:r>
            <a:endParaRPr lang="en-US" altLang="ko-KR" dirty="0">
              <a:latin typeface="Malgun Gothic" pitchFamily="34" charset="-127"/>
              <a:ea typeface="Malgun Gothic" pitchFamily="34" charset="-127"/>
            </a:endParaRPr>
          </a:p>
          <a:p>
            <a:r>
              <a:rPr lang="ko-KR" altLang="en-US" dirty="0">
                <a:latin typeface="Malgun Gothic" pitchFamily="34" charset="-127"/>
                <a:ea typeface="Malgun Gothic" pitchFamily="34" charset="-127"/>
              </a:rPr>
              <a:t>향후 그래픽적 요소를 추가하여 리듬게임을 기반으로 한 게임제작 예정</a:t>
            </a:r>
            <a:endParaRPr lang="en-US" altLang="ko-KR" dirty="0">
              <a:latin typeface="Malgun Gothic" pitchFamily="34" charset="-127"/>
              <a:ea typeface="Malgun Gothic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109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Malgun Gothic" pitchFamily="34" charset="-127"/>
                <a:ea typeface="Malgun Gothic" pitchFamily="34" charset="-127"/>
              </a:rPr>
              <a:t>Rhythm</a:t>
            </a:r>
            <a:r>
              <a:rPr lang="ko-KR" altLang="en-US" dirty="0">
                <a:latin typeface="Malgun Gothic" pitchFamily="34" charset="-127"/>
                <a:ea typeface="Malgun Gothic" pitchFamily="34" charset="-127"/>
              </a:rPr>
              <a:t>의 특징</a:t>
            </a:r>
            <a:br>
              <a:rPr lang="en-US" altLang="ko-KR" dirty="0">
                <a:latin typeface="Malgun Gothic" pitchFamily="34" charset="-127"/>
                <a:ea typeface="Malgun Gothic" pitchFamily="34" charset="-127"/>
              </a:rPr>
            </a:br>
            <a:endParaRPr lang="ko-KR" dirty="0"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Malgun Gothic" pitchFamily="34" charset="-127"/>
                <a:ea typeface="Malgun Gothic" pitchFamily="34" charset="-127"/>
              </a:rPr>
              <a:t>사용자들이 직접 만들어보는 리듬게임</a:t>
            </a:r>
            <a:endParaRPr lang="ko-KR" dirty="0">
              <a:latin typeface="Malgun Gothic" pitchFamily="34" charset="-127"/>
              <a:ea typeface="Malgun Gothic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789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Malgun Gothic" pitchFamily="34" charset="-127"/>
                <a:ea typeface="Malgun Gothic" pitchFamily="34" charset="-127"/>
              </a:rPr>
              <a:t>인터페이스 구상</a:t>
            </a:r>
            <a:endParaRPr lang="ko-KR" dirty="0">
              <a:latin typeface="Malgun Gothic" pitchFamily="34" charset="-127"/>
              <a:ea typeface="Malgun Gothic" pitchFamily="34" charset="-127"/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88" y="1844824"/>
            <a:ext cx="5924986" cy="2520280"/>
          </a:xfrm>
        </p:spPr>
      </p:pic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356" y="4077072"/>
            <a:ext cx="6324961" cy="2625010"/>
          </a:xfrm>
        </p:spPr>
      </p:pic>
    </p:spTree>
    <p:extLst>
      <p:ext uri="{BB962C8B-B14F-4D97-AF65-F5344CB8AC3E}">
        <p14:creationId xmlns:p14="http://schemas.microsoft.com/office/powerpoint/2010/main" val="174119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7923211" y="-78"/>
            <a:ext cx="3781439" cy="3276600"/>
          </a:xfrm>
        </p:spPr>
        <p:txBody>
          <a:bodyPr/>
          <a:lstStyle/>
          <a:p>
            <a:r>
              <a:rPr lang="ko-KR" altLang="en-US" dirty="0">
                <a:latin typeface="Malgun Gothic" pitchFamily="34" charset="-127"/>
                <a:ea typeface="Malgun Gothic" pitchFamily="34" charset="-127"/>
              </a:rPr>
              <a:t>메인 화면</a:t>
            </a:r>
            <a:endParaRPr lang="ko-KR" dirty="0"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ko-KR"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/>
      </p:sp>
      <p:pic>
        <p:nvPicPr>
          <p:cNvPr id="8" name="내용 개체 틀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64" y="1676245"/>
            <a:ext cx="6915257" cy="3200555"/>
          </a:xfrm>
          <a:custGeom>
            <a:avLst/>
            <a:gdLst>
              <a:gd name="connsiteX0" fmla="*/ 0 w 7469039"/>
              <a:gd name="connsiteY0" fmla="*/ 0 h 6508480"/>
              <a:gd name="connsiteX1" fmla="*/ 7469039 w 7469039"/>
              <a:gd name="connsiteY1" fmla="*/ 0 h 6508480"/>
              <a:gd name="connsiteX2" fmla="*/ 7469039 w 7469039"/>
              <a:gd name="connsiteY2" fmla="*/ 6353183 h 6508480"/>
              <a:gd name="connsiteX3" fmla="*/ 6108633 w 7469039"/>
              <a:gd name="connsiteY3" fmla="*/ 6366494 h 6508480"/>
              <a:gd name="connsiteX4" fmla="*/ 3027 w 7469039"/>
              <a:gd name="connsiteY4" fmla="*/ 6096000 h 6508480"/>
              <a:gd name="connsiteX5" fmla="*/ 3027 w 7469039"/>
              <a:gd name="connsiteY5" fmla="*/ 6508480 h 6508480"/>
              <a:gd name="connsiteX6" fmla="*/ 0 w 7469039"/>
              <a:gd name="connsiteY6" fmla="*/ 0 h 6508480"/>
              <a:gd name="connsiteX0" fmla="*/ 0 w 7469039"/>
              <a:gd name="connsiteY0" fmla="*/ 0 h 6366494"/>
              <a:gd name="connsiteX1" fmla="*/ 7469039 w 7469039"/>
              <a:gd name="connsiteY1" fmla="*/ 0 h 6366494"/>
              <a:gd name="connsiteX2" fmla="*/ 7469039 w 7469039"/>
              <a:gd name="connsiteY2" fmla="*/ 6353183 h 6366494"/>
              <a:gd name="connsiteX3" fmla="*/ 6108633 w 7469039"/>
              <a:gd name="connsiteY3" fmla="*/ 6366494 h 6366494"/>
              <a:gd name="connsiteX4" fmla="*/ 3027 w 7469039"/>
              <a:gd name="connsiteY4" fmla="*/ 6096000 h 6366494"/>
              <a:gd name="connsiteX5" fmla="*/ 0 w 7469039"/>
              <a:gd name="connsiteY5" fmla="*/ 0 h 6366494"/>
              <a:gd name="connsiteX0" fmla="*/ 0 w 7469039"/>
              <a:gd name="connsiteY0" fmla="*/ 0 h 6366494"/>
              <a:gd name="connsiteX1" fmla="*/ 7469039 w 7469039"/>
              <a:gd name="connsiteY1" fmla="*/ 0 h 6366494"/>
              <a:gd name="connsiteX2" fmla="*/ 7469039 w 7469039"/>
              <a:gd name="connsiteY2" fmla="*/ 6353183 h 6366494"/>
              <a:gd name="connsiteX3" fmla="*/ 6108633 w 7469039"/>
              <a:gd name="connsiteY3" fmla="*/ 6366494 h 6366494"/>
              <a:gd name="connsiteX4" fmla="*/ 645 w 7469039"/>
              <a:gd name="connsiteY4" fmla="*/ 6096000 h 6366494"/>
              <a:gd name="connsiteX5" fmla="*/ 0 w 7469039"/>
              <a:gd name="connsiteY5" fmla="*/ 0 h 6366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69039" h="6366494">
                <a:moveTo>
                  <a:pt x="0" y="0"/>
                </a:moveTo>
                <a:lnTo>
                  <a:pt x="7469039" y="0"/>
                </a:lnTo>
                <a:lnTo>
                  <a:pt x="7469039" y="6353183"/>
                </a:lnTo>
                <a:cubicBezTo>
                  <a:pt x="7022837" y="6362323"/>
                  <a:pt x="6568869" y="6366494"/>
                  <a:pt x="6108633" y="6366494"/>
                </a:cubicBezTo>
                <a:cubicBezTo>
                  <a:pt x="3867960" y="6366494"/>
                  <a:pt x="1773459" y="6267615"/>
                  <a:pt x="645" y="6096000"/>
                </a:cubicBezTo>
                <a:lnTo>
                  <a:pt x="0" y="0"/>
                </a:lnTo>
                <a:close/>
              </a:path>
            </a:pathLst>
          </a:custGeom>
          <a:noFill/>
        </p:spPr>
      </p:pic>
    </p:spTree>
    <p:extLst>
      <p:ext uri="{BB962C8B-B14F-4D97-AF65-F5344CB8AC3E}">
        <p14:creationId xmlns:p14="http://schemas.microsoft.com/office/powerpoint/2010/main" val="75405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7923210" y="836712"/>
            <a:ext cx="3781439" cy="1888976"/>
          </a:xfrm>
        </p:spPr>
        <p:txBody>
          <a:bodyPr/>
          <a:lstStyle/>
          <a:p>
            <a:r>
              <a:rPr lang="ko-KR" altLang="en-US" dirty="0">
                <a:latin typeface="Malgun Gothic" pitchFamily="34" charset="-127"/>
                <a:ea typeface="Malgun Gothic" pitchFamily="34" charset="-127"/>
              </a:rPr>
              <a:t>노트생성모드</a:t>
            </a:r>
            <a:endParaRPr lang="ko-KR" dirty="0"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>
                <a:latin typeface="Malgun Gothic" pitchFamily="34" charset="-127"/>
                <a:ea typeface="Malgun Gothic" pitchFamily="34" charset="-127"/>
              </a:rPr>
              <a:t>bpm</a:t>
            </a:r>
            <a:r>
              <a:rPr lang="ko-KR" altLang="en-US" dirty="0">
                <a:latin typeface="Malgun Gothic" pitchFamily="34" charset="-127"/>
                <a:ea typeface="Malgun Gothic" pitchFamily="34" charset="-127"/>
              </a:rPr>
              <a:t>입력</a:t>
            </a:r>
            <a:r>
              <a:rPr lang="en-US" altLang="ko-KR" dirty="0">
                <a:latin typeface="Malgun Gothic" pitchFamily="34" charset="-127"/>
                <a:ea typeface="Malgun Gothic" pitchFamily="34" charset="-127"/>
              </a:rPr>
              <a:t>,</a:t>
            </a:r>
            <a:r>
              <a:rPr lang="ko-KR" altLang="en-US" dirty="0">
                <a:latin typeface="Malgun Gothic" pitchFamily="34" charset="-127"/>
                <a:ea typeface="Malgun Gothic" pitchFamily="34" charset="-127"/>
              </a:rPr>
              <a:t>측정</a:t>
            </a:r>
            <a:endParaRPr lang="ko-KR" dirty="0"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-26559" y="0"/>
            <a:ext cx="7469039" cy="6366494"/>
          </a:xfrm>
        </p:spPr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64" y="332656"/>
            <a:ext cx="4517107" cy="263951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946" y="3183247"/>
            <a:ext cx="4927850" cy="287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995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7923210" y="836712"/>
            <a:ext cx="3781439" cy="1888976"/>
          </a:xfrm>
        </p:spPr>
        <p:txBody>
          <a:bodyPr/>
          <a:lstStyle/>
          <a:p>
            <a:r>
              <a:rPr lang="ko-KR" altLang="en-US" dirty="0">
                <a:latin typeface="Malgun Gothic" pitchFamily="34" charset="-127"/>
                <a:ea typeface="Malgun Gothic" pitchFamily="34" charset="-127"/>
              </a:rPr>
              <a:t>노트생성모드</a:t>
            </a:r>
            <a:endParaRPr lang="ko-KR" dirty="0"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latin typeface="Malgun Gothic" pitchFamily="34" charset="-127"/>
                <a:ea typeface="Malgun Gothic" pitchFamily="34" charset="-127"/>
              </a:rPr>
              <a:t>음악길이입력</a:t>
            </a:r>
            <a:endParaRPr lang="ko-KR" altLang="ko-KR" dirty="0"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/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93" y="1335397"/>
            <a:ext cx="6324600" cy="36957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93" y="1324273"/>
            <a:ext cx="6324600" cy="36957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194" y="1335397"/>
            <a:ext cx="6324600" cy="37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47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7923210" y="836712"/>
            <a:ext cx="3781439" cy="1888976"/>
          </a:xfrm>
        </p:spPr>
        <p:txBody>
          <a:bodyPr/>
          <a:lstStyle/>
          <a:p>
            <a:r>
              <a:rPr lang="ko-KR" altLang="en-US" dirty="0">
                <a:latin typeface="Malgun Gothic" pitchFamily="34" charset="-127"/>
                <a:ea typeface="Malgun Gothic" pitchFamily="34" charset="-127"/>
              </a:rPr>
              <a:t>노트생성모드</a:t>
            </a:r>
            <a:endParaRPr lang="ko-KR" dirty="0"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latin typeface="Malgun Gothic" pitchFamily="34" charset="-127"/>
                <a:ea typeface="Malgun Gothic" pitchFamily="34" charset="-127"/>
              </a:rPr>
              <a:t>입력모습</a:t>
            </a:r>
            <a:endParaRPr lang="ko-KR" dirty="0"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/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93" y="1335397"/>
            <a:ext cx="6324600" cy="36957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94" y="1335397"/>
            <a:ext cx="6324600" cy="376653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420" y="400215"/>
            <a:ext cx="6542958" cy="541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89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7923210" y="836712"/>
            <a:ext cx="3781439" cy="1888976"/>
          </a:xfrm>
        </p:spPr>
        <p:txBody>
          <a:bodyPr/>
          <a:lstStyle/>
          <a:p>
            <a:r>
              <a:rPr lang="ko-KR" altLang="en-US" dirty="0">
                <a:latin typeface="Malgun Gothic" pitchFamily="34" charset="-127"/>
                <a:ea typeface="Malgun Gothic" pitchFamily="34" charset="-127"/>
              </a:rPr>
              <a:t>노트생성모드</a:t>
            </a:r>
            <a:endParaRPr lang="ko-KR" dirty="0"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>
                <a:latin typeface="Malgun Gothic" pitchFamily="34" charset="-127"/>
                <a:ea typeface="Malgun Gothic" pitchFamily="34" charset="-127"/>
              </a:rPr>
              <a:t>파일저장</a:t>
            </a:r>
            <a:endParaRPr lang="ko-KR" dirty="0">
              <a:latin typeface="Malgun Gothic" pitchFamily="34" charset="-127"/>
              <a:ea typeface="Malgun Gothic" pitchFamily="34" charset="-127"/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/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72" y="404664"/>
            <a:ext cx="5781675" cy="25336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838" y="3342978"/>
            <a:ext cx="635317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86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urves_16x9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Curves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5875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Curves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Curves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25B0F34-2C6A-400C-8DB6-E70CD8FFFC6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음악 관련 곡선 프레젠테이션(와이드스크린)</Template>
  <TotalTime>0</TotalTime>
  <Words>82</Words>
  <Application>Microsoft Office PowerPoint</Application>
  <PresentationFormat>사용자 지정</PresentationFormat>
  <Paragraphs>29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Euphemia</vt:lpstr>
      <vt:lpstr>Malgun Gothic</vt:lpstr>
      <vt:lpstr>Arial</vt:lpstr>
      <vt:lpstr>Wingdings</vt:lpstr>
      <vt:lpstr>Curves_16x9</vt:lpstr>
      <vt:lpstr>Rhythm 게임</vt:lpstr>
      <vt:lpstr>게임 소개 </vt:lpstr>
      <vt:lpstr>Rhythm의 특징 </vt:lpstr>
      <vt:lpstr>인터페이스 구상</vt:lpstr>
      <vt:lpstr>메인 화면</vt:lpstr>
      <vt:lpstr>노트생성모드</vt:lpstr>
      <vt:lpstr>노트생성모드</vt:lpstr>
      <vt:lpstr>노트생성모드</vt:lpstr>
      <vt:lpstr>노트생성모드</vt:lpstr>
      <vt:lpstr>게임플레이모드</vt:lpstr>
      <vt:lpstr>게임플레이모드</vt:lpstr>
      <vt:lpstr>향후 추가할 기능  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2016-12-20T01:29:26Z</dcterms:created>
  <dcterms:modified xsi:type="dcterms:W3CDTF">2016-12-20T03:37:09Z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TC028010949991</vt:lpwstr>
  </property>
</Properties>
</file>