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t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Auteur et date</a:t>
            </a:r>
          </a:p>
        </p:txBody>
      </p:sp>
      <p:sp>
        <p:nvSpPr>
          <p:cNvPr id="12" name="Titre de la présentatio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13" name="Texte niveau 1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 niveau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Déclaration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 niveau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Données clés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Données clés</a:t>
            </a:r>
          </a:p>
        </p:txBody>
      </p:sp>
      <p:sp>
        <p:nvSpPr>
          <p:cNvPr id="10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Texte niveau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 Citation notable 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Montgolfières vues de dessous avec un ciel bleu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Gros plan sur la partie supérieure d’une montgolfière vue de dessus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Montgolfières vues de dessous avec un ciel bleu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Montgolfières vues de dessous avec un ciel bleu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os plan sur la partie supérieure d’une montgolfière vue de dessus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re de la pré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23" name="Auteur et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Auteur et date</a:t>
            </a:r>
          </a:p>
        </p:txBody>
      </p:sp>
      <p:sp>
        <p:nvSpPr>
          <p:cNvPr id="24" name="Texte niveau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ros plan sur une montgolfière vue de dessous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itre de diapositiv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Titre de diapositive</a:t>
            </a:r>
          </a:p>
        </p:txBody>
      </p:sp>
      <p:sp>
        <p:nvSpPr>
          <p:cNvPr id="34" name="Texte niveau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éro de diapositive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43" name="Sous-titre de diapositiv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44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us-titre de diapositiv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61" name="Texte niveau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Montgolfières vues de dessous avec un ciel bleu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itre de diapositiv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6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re de sectio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Titre de section</a:t>
            </a:r>
          </a:p>
        </p:txBody>
      </p:sp>
      <p:sp>
        <p:nvSpPr>
          <p:cNvPr id="72" name="Numéro de diapositive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re de diapositiv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80" name="Sous-titre de diapositiv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8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re de l’ordre du jour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l’ordre du jour</a:t>
            </a:r>
          </a:p>
        </p:txBody>
      </p:sp>
      <p:sp>
        <p:nvSpPr>
          <p:cNvPr id="89" name="Sous-titre de l’ordre du jour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l’ordre du jour</a:t>
            </a:r>
          </a:p>
        </p:txBody>
      </p:sp>
      <p:sp>
        <p:nvSpPr>
          <p:cNvPr id="90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Rubriques de l’ordre du jour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diapositiv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Titre de diapositive</a:t>
            </a:r>
          </a:p>
        </p:txBody>
      </p:sp>
      <p:sp>
        <p:nvSpPr>
          <p:cNvPr id="3" name="Texte niveau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ETNA 202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ETNA 2022 </a:t>
            </a:r>
          </a:p>
        </p:txBody>
      </p:sp>
      <p:sp>
        <p:nvSpPr>
          <p:cNvPr id="152" name="DARK SOULS VIII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DARK SOULS VIII</a:t>
            </a:r>
          </a:p>
        </p:txBody>
      </p:sp>
      <p:sp>
        <p:nvSpPr>
          <p:cNvPr id="153" name="RANA-MOHAMMAD Baedaar, QASMI Maïssan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RANA-MOHAMMAD Baedaar, QASMI Maïssane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ommai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Sommaire </a:t>
            </a:r>
          </a:p>
        </p:txBody>
      </p:sp>
      <p:sp>
        <p:nvSpPr>
          <p:cNvPr id="156" name="Contexte…"/>
          <p:cNvSpPr txBox="1"/>
          <p:nvPr>
            <p:ph type="body" idx="1"/>
          </p:nvPr>
        </p:nvSpPr>
        <p:spPr>
          <a:xfrm>
            <a:off x="1206499" y="3039968"/>
            <a:ext cx="21971001" cy="8256011"/>
          </a:xfrm>
          <a:prstGeom prst="rect">
            <a:avLst/>
          </a:prstGeom>
        </p:spPr>
        <p:txBody>
          <a:bodyPr/>
          <a:lstStyle/>
          <a:p>
            <a:pPr/>
            <a:r>
              <a:t>Contexte</a:t>
            </a:r>
          </a:p>
          <a:p>
            <a:pPr/>
            <a:r>
              <a:t>Synopsis</a:t>
            </a:r>
          </a:p>
          <a:p>
            <a:pPr/>
            <a:r>
              <a:t>Membre de l’équipe </a:t>
            </a:r>
          </a:p>
          <a:p>
            <a:pPr/>
            <a:r>
              <a:t>Technologie Utilisée </a:t>
            </a:r>
          </a:p>
          <a:p>
            <a:pPr/>
            <a:r>
              <a:t>Difficultés rencontrées </a:t>
            </a:r>
          </a:p>
          <a:p>
            <a:pPr/>
            <a:r>
              <a:t>Démonstration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ontex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Contexte</a:t>
            </a:r>
          </a:p>
        </p:txBody>
      </p:sp>
      <p:sp>
        <p:nvSpPr>
          <p:cNvPr id="159" name="Dernier projet de piscine…"/>
          <p:cNvSpPr txBox="1"/>
          <p:nvPr>
            <p:ph type="body" idx="1"/>
          </p:nvPr>
        </p:nvSpPr>
        <p:spPr>
          <a:xfrm>
            <a:off x="1206499" y="2729994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Dernier projet de piscine </a:t>
            </a:r>
          </a:p>
          <a:p>
            <a:pPr/>
            <a:r>
              <a:t>Jeu avec un synopsis libre </a:t>
            </a:r>
          </a:p>
          <a:p>
            <a:pPr/>
            <a:r>
              <a:t>Synopsis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ynop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Synopsis </a:t>
            </a:r>
          </a:p>
        </p:txBody>
      </p:sp>
      <p:sp>
        <p:nvSpPr>
          <p:cNvPr id="162" name="Hero = Le Noyé…"/>
          <p:cNvSpPr txBox="1"/>
          <p:nvPr>
            <p:ph type="body" idx="1"/>
          </p:nvPr>
        </p:nvSpPr>
        <p:spPr>
          <a:xfrm>
            <a:off x="1206499" y="3300632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Hero = Le Noyé </a:t>
            </a:r>
          </a:p>
          <a:p>
            <a:pPr/>
            <a:r>
              <a:t>Ennemis = sujet étudié </a:t>
            </a:r>
          </a:p>
          <a:p>
            <a:pPr/>
            <a:r>
              <a:t>Boss de fin = La noyade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Membres de l’équi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Membres de l’équipe </a:t>
            </a:r>
          </a:p>
        </p:txBody>
      </p:sp>
      <p:pic>
        <p:nvPicPr>
          <p:cNvPr id="165" name="photoM.jpeg" descr="photo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7563" y="4244725"/>
            <a:ext cx="2540001" cy="304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hotoB.jpeg" descr="photoB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76644" y="4244725"/>
            <a:ext cx="2540001" cy="304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QASMI Maïssane"/>
          <p:cNvSpPr txBox="1"/>
          <p:nvPr/>
        </p:nvSpPr>
        <p:spPr>
          <a:xfrm>
            <a:off x="3820509" y="8333486"/>
            <a:ext cx="437410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QASMI Maïssane</a:t>
            </a:r>
          </a:p>
        </p:txBody>
      </p:sp>
      <p:sp>
        <p:nvSpPr>
          <p:cNvPr id="168" name="RANA-MOHAMMAD Baedaar"/>
          <p:cNvSpPr txBox="1"/>
          <p:nvPr/>
        </p:nvSpPr>
        <p:spPr>
          <a:xfrm>
            <a:off x="15174156" y="8333486"/>
            <a:ext cx="414497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RANA-MOHAMMAD Baedaar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chnologi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Technologie </a:t>
            </a:r>
          </a:p>
        </p:txBody>
      </p:sp>
      <p:sp>
        <p:nvSpPr>
          <p:cNvPr id="171" name="C"/>
          <p:cNvSpPr txBox="1"/>
          <p:nvPr>
            <p:ph type="body" idx="1"/>
          </p:nvPr>
        </p:nvSpPr>
        <p:spPr>
          <a:xfrm>
            <a:off x="1206499" y="3205845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Difficultés rencontré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Difficultés rencontrées </a:t>
            </a:r>
          </a:p>
        </p:txBody>
      </p:sp>
      <p:sp>
        <p:nvSpPr>
          <p:cNvPr id="174" name="24h…"/>
          <p:cNvSpPr txBox="1"/>
          <p:nvPr>
            <p:ph type="body" idx="1"/>
          </p:nvPr>
        </p:nvSpPr>
        <p:spPr>
          <a:xfrm>
            <a:off x="1206500" y="3276936"/>
            <a:ext cx="21971001" cy="8256011"/>
          </a:xfrm>
          <a:prstGeom prst="rect">
            <a:avLst/>
          </a:prstGeom>
        </p:spPr>
        <p:txBody>
          <a:bodyPr/>
          <a:lstStyle/>
          <a:p>
            <a:pPr/>
            <a:r>
              <a:t>24h </a:t>
            </a:r>
          </a:p>
          <a:p>
            <a:pPr/>
            <a:r>
              <a:t>Gestion des erreurs de segmentations </a:t>
            </a:r>
          </a:p>
          <a:p>
            <a:pPr/>
            <a:r>
              <a:t>Contraintes utilisation de fonction </a:t>
            </a:r>
          </a:p>
          <a:p>
            <a:pPr/>
            <a:r>
              <a:t>Nouveau language different de ce qu’on a pu faire auparavant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DEMONST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DEMONSTRATION </a:t>
            </a:r>
          </a:p>
        </p:txBody>
      </p:sp>
      <p:pic>
        <p:nvPicPr>
          <p:cNvPr id="177" name="DARKSOULS.jpeg" descr="DARKSOULS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62052" y="3317383"/>
            <a:ext cx="12588858" cy="70812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