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FB4AF1-3E26-4BEC-ACF8-E31A78E370CA}">
  <a:tblStyle styleId="{B2FB4AF1-3E26-4BEC-ACF8-E31A78E370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verage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4593d278a50be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4593d278a50be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Risikoanalysen er meget vigtig i et projektforløb. Enhver projekt vil indeholde nogle risikomomenter og </a:t>
            </a:r>
            <a:r>
              <a:rPr lang="en-GB"/>
              <a:t>projektets</a:t>
            </a:r>
            <a:r>
              <a:rPr lang="en-GB"/>
              <a:t> chance for at komme videre i succes, kan afhænge af evnen til at håndtere sådanne.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 kan vælge at håndtere det og lave en reaktiv eller proaktiv risikostrategi. Forskellen mellem de to ligger i at, den reaktive risiko startegi håndterer og behandler risikomomenterne som de opstår, mens den proaktive risiko strategi bl.a. </a:t>
            </a:r>
            <a:r>
              <a:rPr lang="en-GB"/>
              <a:t>identificerer</a:t>
            </a:r>
            <a:r>
              <a:rPr lang="en-GB"/>
              <a:t> de potentielle risiko for projektet.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Den proaktive risiko strategi går som følgende: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Finder alle potentielle risikomomenter for projektet, produktet + organisationen. Risiko indentificering.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Der laves en risikoanalyse - dvs sandsynligheden for at risikomomenterne rent faktisk sker + konsekvenserne af det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Derefter laves der en aktionsplan, for hvordan risikomomenterne undgås og for hvad der rent faktisk skal ske hvis de forekommer. Risiko planlægning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og til sidst: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risikoovervågning, holde dem i tankerne, da der risikoerne kan mindskes eller der kan opstå nye.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Generale kategorier for risikomomenter: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kan være inden i: projekt, personale, organisatorisk, ressource, estimerings eller produkt.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Inden for IT projekter kan der være særlige kravspecifikations eller teknologiske risiko.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Herefter vurderes og kategoriseres sandsynlighederne for at disse risikomomenter indtræffer ved at fx give dem en værdi som kobles sammen med en procent sandynlighed fx. 1 er meget lav sandsynlighed, under 10% mens meget høj er over 75%.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 sammen gøres med konsekvenserne hvor 1 er ubetydelig mens 10 er katastrofal.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Derefter ganges sandsynlighed med konsekvens værdierne og der fås en risikofaktor for hver enkelt risiko, som kan bruges til at holde grundig øje med de høje risikofaktorer eller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7ec4952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7ec4952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Risikoanalysen er meget vigtig i et projektforløb. Enhver projekt vil indeholde nogle risikomomenter og projektets chance for at komme videre i succes, kan afhænge af evnen til at håndtere sådanne.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Man kan vælge at håndtere det og lave en reaktiv eller proaktiv risikostrategi. Forskellen mellem de to ligger i at, den reaktive risiko startegi håndterer og behandler risikomomenterne som de opstår, mens den proaktive risiko strategi bl.a. identificerer de potentielle risiko for projekte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8fe24e7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8fe24e7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7ec4952e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7ec4952e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Hvad kan der gøres, for at et givent risikomoment ikke udløses? - præventive tiltag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Hvordan minimeres konsekvensen, hvis et givent risikomoment indtræffer? - præventive tiltag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Hvad skal der ske hvis nogen risici indtræffer - løsningsforslag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fe24e7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fe24e7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Risikoanalyse +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risiko plan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 Marios Pizzeria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Hvad er en risikoanalyse?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43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Proaktiv eller reaktiv risiko strategi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Kategorier af risikomomenter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Sandsynlighed,  konsekvenser, produkt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 flipH="1" rot="10800000">
            <a:off x="5563725" y="4419426"/>
            <a:ext cx="2665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013" y="2695169"/>
            <a:ext cx="5315976" cy="19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8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Risikoanalyse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94038" y="1205573"/>
            <a:ext cx="8520600" cy="3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Kravspecifikation risiko - for kompliceret til Mario eller Alfonso og store ændringer undervejs.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Teknologisk risiko - kundens system ikke understøtter java programmet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Personale risiko - gruppe medlemmer forlader studiet/bliver syge.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Produkt risiko - ændringer på ingredienser eller nye pizzaer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Risikoanalyse</a:t>
            </a:r>
            <a:endParaRPr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318450" y="1164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{B2FB4AF1-3E26-4BEC-ACF8-E31A78E370CA}</a:tableStyleId>
              </a:tblPr>
              <a:tblGrid>
                <a:gridCol w="5119475"/>
                <a:gridCol w="1207875"/>
                <a:gridCol w="1155425"/>
                <a:gridCol w="1127250"/>
              </a:tblGrid>
              <a:tr h="59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Risikomoment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Sandsynlighed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Konsekvens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Produkt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Kundens system ikke understøtter Java.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18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Ændringer af produkt (ingredienser + nye varer) som ikke er  programmeret ind. 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6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Store ændringer til kravene mens programmet udvikles.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6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Personalet kan ikke anvende programmet.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6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 medlem af dev-</a:t>
                      </a: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teamet</a:t>
                      </a:r>
                      <a:r>
                        <a:rPr b="1"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forlader projektet eller bliver syg.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270600" y="875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{B2FB4AF1-3E26-4BEC-ACF8-E31A78E370CA}</a:tableStyleId>
              </a:tblPr>
              <a:tblGrid>
                <a:gridCol w="1988900"/>
                <a:gridCol w="656750"/>
                <a:gridCol w="789675"/>
                <a:gridCol w="668425"/>
                <a:gridCol w="1427750"/>
                <a:gridCol w="882750"/>
                <a:gridCol w="1343375"/>
                <a:gridCol w="845175"/>
              </a:tblGrid>
              <a:tr h="5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Risikomoment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Sandsyn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lighed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Konse-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kvens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Pro-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dukt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Præventive tiltag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Ansvarlig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Løsningsforslag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Ansvarlig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52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Kundens system ikke understøtter Java.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18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Finde ud af hvilken system kunden har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Dev team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Opgrader system hvis muligt ellers stoppe projekt.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Kunde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8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Ændringer af produkt (ingredienser + nye produkter), som ikke er programmeret ind.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Programmere mulighed for at kunden kan tilføje nye varer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Dev team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Programmere mulighed for at kunden kan tilføje nye varer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Dev team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/>
                    </a:solidFill>
                  </a:tcPr>
                </a:tc>
              </a:tr>
              <a:tr h="48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Store ændringer til kravene mens programmet udvikles.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Gennemgå ændringer med Mario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Kunde + dev team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Forhandling af kravene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Dev team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62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Personalet kan ikke anvende program.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Lave en side med instrukser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Dev team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Der laves en simplere program ved at fx ændre program menuer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Dev team + Kunde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61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 medlem af dev-teammet forlader projektet eller bliver syg.</a:t>
                      </a:r>
                      <a:endParaRPr b="1"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Viden deling fx GitHub &amp; Docs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Dev team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Ny arbejdsfordeling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Dev team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Udvidet r</a:t>
            </a:r>
            <a:r>
              <a:rPr lang="en-GB"/>
              <a:t>isikoanalyse/plan - tabel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Risikoovervågning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17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Hvorfor?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Nye risikomomenter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Ældre risikomomenter er ved at blive effektueret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Hvordan?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Indikatorer fx:</a:t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2085825" y="251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{B2FB4AF1-3E26-4BEC-ACF8-E31A78E370CA}</a:tableStyleId>
              </a:tblPr>
              <a:tblGrid>
                <a:gridCol w="2183550"/>
                <a:gridCol w="4513350"/>
              </a:tblGrid>
              <a:tr h="37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Risikotype</a:t>
                      </a:r>
                      <a:endParaRPr b="1"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Potentielle indikatorer</a:t>
                      </a:r>
                      <a:endParaRPr b="1"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Projektdeltager</a:t>
                      </a:r>
                      <a:endParaRPr b="1"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Dårlig motivation, kommunikation mellem projektdeltager. Projektdeltager overholder ikke mødetider og er uinteresseret. 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Kravspecifikationer</a:t>
                      </a:r>
                      <a:endParaRPr b="1"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Kunden ændrer krav/mening adskillige gange.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etc </a:t>
                      </a:r>
                      <a:endParaRPr b="1"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etc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