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slide1"/>
    <p:sldId id="257" r:id="slide2"/>
    <p:sldId id="258" r:id="slide3"/>
    <p:sldId id="259" r:id="slide4"/>
    <p:sldId id="260" r:id="slide5"/>
    <p:sldId id="261" r:id="slide6"/>
    <p:sldId id="262" r:id="slide7"/>
    <p:sldId id="263" r:id="slide8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napToObjects="1">
      <p:cViewPr varScale="1">
        <p:scale>
          <a:sx n="118" d="100"/>
          <a:sy n="118" d="100"/>
        </p:scale>
        <p:origin x="470" y="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
<Relationship Id="rId3"
    Type="http://schemas.openxmlformats.org/officeDocument/2006/relationships/presProps"
    Target="presProps.xml" />
<Relationship Id="rId4"
    Type="http://schemas.openxmlformats.org/officeDocument/2006/relationships/viewProps"
    Target="viewProps.xml" />
<Relationship Id="rId5"
    Type="http://schemas.openxmlformats.org/officeDocument/2006/relationships/theme"
    Target="theme/theme1.xml" />
<Relationship Id="rId6"
    Type="http://schemas.openxmlformats.org/officeDocument/2006/relationships/tableStyles"
    Target="tableStyles.xml" />
<Relationship Id="rId1"
    Type="http://schemas.openxmlformats.org/officeDocument/2006/relationships/slideMaster"
    Target="slideMasters/slideMaster1.xml" />
    
    <Relationship Id="slide1" Type="http://schemas.openxmlformats.org/officeDocument/2006/relationships/slide" Target="slides/slide1.xml" />
    
    <Relationship Id="slide2" Type="http://schemas.openxmlformats.org/officeDocument/2006/relationships/slide" Target="slides/slide2.xml" />
    
    <Relationship Id="slide3" Type="http://schemas.openxmlformats.org/officeDocument/2006/relationships/slide" Target="slides/slide3.xml" />
    
    <Relationship Id="slide4" Type="http://schemas.openxmlformats.org/officeDocument/2006/relationships/slide" Target="slides/slide4.xml" />
    
    <Relationship Id="slide5" Type="http://schemas.openxmlformats.org/officeDocument/2006/relationships/slide" Target="slides/slide5.xml" />
    
    <Relationship Id="slide6" Type="http://schemas.openxmlformats.org/officeDocument/2006/relationships/slide" Target="slides/slide6.xml" />
    
    <Relationship Id="slide7" Type="http://schemas.openxmlformats.org/officeDocument/2006/relationships/slide" Target="slides/slide7.xml" />
    
    <Relationship Id="slide8" Type="http://schemas.openxmlformats.org/officeDocument/2006/relationships/slide" Target="slides/slide8.xml" />
    
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
    <Relationship Id="rId1"
        Type="http://schemas.openxmlformats.org/officeDocument/2006/relationships/slideLayout"
        Target="../slideLayouts/slideLayout7.xml" />
    <Relationship Id="slide1Image"
        Type="http://schemas.openxmlformats.org/officeDocument/2006/relationships/image"
        Target="../media/slide1Image.png" />
    
    
    <Relationship Id="link1" Type="http://schemas.openxmlformats.org/officeDocument/2006/relationships/slide" Target="slide2.xml" />
    
    
    
    <Relationship Id="link2" Type="http://schemas.openxmlformats.org/officeDocument/2006/relationships/slide" Target="slide5.xml" />
    
    
    
    <Relationship Id="link3" Type="http://schemas.openxmlformats.org/officeDocument/2006/relationships/slide" Target="slide6.xml" />
    
    
    
    <Relationship Id="link4" Type="http://schemas.openxmlformats.org/officeDocument/2006/relationships/slide" Target="slide7.xml" />
    
    
    
    <Relationship Id="navLink0" Type="http://schemas.openxmlformats.org/officeDocument/2006/relationships/slide" Target="slide1.xml" />
    
    
</Relationships>

</file>

<file path=ppt/slides/_rels/slide2.xml.rels><?xml version="1.0" encoding="UTF-8" standalone="yes"?>
<Relationships xmlns="http://schemas.openxmlformats.org/package/2006/relationships">
    <Relationship Id="rId1"
        Type="http://schemas.openxmlformats.org/officeDocument/2006/relationships/slideLayout"
        Target="../slideLayouts/slideLayout7.xml" />
    <Relationship Id="slide2Image"
        Type="http://schemas.openxmlformats.org/officeDocument/2006/relationships/image"
        Target="../media/slide2Image.png" />
    
    
    <Relationship Id="link1" Type="http://schemas.openxmlformats.org/officeDocument/2006/relationships/slide" Target="slide3.xml" />
    
    
    
    <Relationship Id="navLink0" Type="http://schemas.openxmlformats.org/officeDocument/2006/relationships/slide" Target="slide1.xml" />
    
    
    
    <Relationship Id="navLink1" Type="http://schemas.openxmlformats.org/officeDocument/2006/relationships/slide" Target="slide2.xml" />
    
    
</Relationships>

</file>

<file path=ppt/slides/_rels/slide3.xml.rels><?xml version="1.0" encoding="UTF-8" standalone="yes"?>
<Relationships xmlns="http://schemas.openxmlformats.org/package/2006/relationships">
    <Relationship Id="rId1"
        Type="http://schemas.openxmlformats.org/officeDocument/2006/relationships/slideLayout"
        Target="../slideLayouts/slideLayout7.xml" />
    <Relationship Id="slide3Image"
        Type="http://schemas.openxmlformats.org/officeDocument/2006/relationships/image"
        Target="../media/slide3Image.png" />
    
    
    <Relationship Id="link1" Type="http://schemas.openxmlformats.org/officeDocument/2006/relationships/slide" Target="slide4.xml" />
    
    
    
    <Relationship Id="navLink0" Type="http://schemas.openxmlformats.org/officeDocument/2006/relationships/slide" Target="slide1.xml" />
    
    
    
    <Relationship Id="navLink1" Type="http://schemas.openxmlformats.org/officeDocument/2006/relationships/slide" Target="slide2.xml" />
    
    
    
    <Relationship Id="navLink2" Type="http://schemas.openxmlformats.org/officeDocument/2006/relationships/slide" Target="slide3.xml" />
    
    
</Relationships>

</file>

<file path=ppt/slides/_rels/slide4.xml.rels><?xml version="1.0" encoding="UTF-8" standalone="yes"?>
<Relationships xmlns="http://schemas.openxmlformats.org/package/2006/relationships">
    <Relationship Id="rId1"
        Type="http://schemas.openxmlformats.org/officeDocument/2006/relationships/slideLayout"
        Target="../slideLayouts/slideLayout7.xml" />
    <Relationship Id="slide4Image"
        Type="http://schemas.openxmlformats.org/officeDocument/2006/relationships/image"
        Target="../media/slide4Image.png" />
    
    
    <Relationship Id="link1" Type="http://schemas.openxmlformats.org/officeDocument/2006/relationships/slide" Target="slide1.xml" />
    
    
    
    <Relationship Id="navLink0" Type="http://schemas.openxmlformats.org/officeDocument/2006/relationships/slide" Target="slide1.xml" />
    
    
    
    <Relationship Id="navLink1" Type="http://schemas.openxmlformats.org/officeDocument/2006/relationships/slide" Target="slide2.xml" />
    
    
    
    <Relationship Id="navLink2" Type="http://schemas.openxmlformats.org/officeDocument/2006/relationships/slide" Target="slide4.xml" />
    
    
</Relationships>

</file>

<file path=ppt/slides/_rels/slide5.xml.rels><?xml version="1.0" encoding="UTF-8" standalone="yes"?>
<Relationships xmlns="http://schemas.openxmlformats.org/package/2006/relationships">
    <Relationship Id="rId1"
        Type="http://schemas.openxmlformats.org/officeDocument/2006/relationships/slideLayout"
        Target="../slideLayouts/slideLayout7.xml" />
    <Relationship Id="slide5Image"
        Type="http://schemas.openxmlformats.org/officeDocument/2006/relationships/image"
        Target="../media/slide5Image.png" />
    
    
    <Relationship Id="navLink0" Type="http://schemas.openxmlformats.org/officeDocument/2006/relationships/slide" Target="slide1.xml" />
    
    
    
    <Relationship Id="navLink1" Type="http://schemas.openxmlformats.org/officeDocument/2006/relationships/slide" Target="slide5.xml" />
    
    
</Relationships>

</file>

<file path=ppt/slides/_rels/slide6.xml.rels><?xml version="1.0" encoding="UTF-8" standalone="yes"?>
<Relationships xmlns="http://schemas.openxmlformats.org/package/2006/relationships">
    <Relationship Id="rId1"
        Type="http://schemas.openxmlformats.org/officeDocument/2006/relationships/slideLayout"
        Target="../slideLayouts/slideLayout7.xml" />
    <Relationship Id="slide6Image"
        Type="http://schemas.openxmlformats.org/officeDocument/2006/relationships/image"
        Target="../media/slide6Image.png" />
    
    
    <Relationship Id="navLink0" Type="http://schemas.openxmlformats.org/officeDocument/2006/relationships/slide" Target="slide1.xml" />
    
    
    
    <Relationship Id="navLink1" Type="http://schemas.openxmlformats.org/officeDocument/2006/relationships/slide" Target="slide6.xml" />
    
    
</Relationships>

</file>

<file path=ppt/slides/_rels/slide7.xml.rels><?xml version="1.0" encoding="UTF-8" standalone="yes"?>
<Relationships xmlns="http://schemas.openxmlformats.org/package/2006/relationships">
    <Relationship Id="rId1"
        Type="http://schemas.openxmlformats.org/officeDocument/2006/relationships/slideLayout"
        Target="../slideLayouts/slideLayout7.xml" />
    <Relationship Id="slide7Image"
        Type="http://schemas.openxmlformats.org/officeDocument/2006/relationships/image"
        Target="../media/slide7Image.png" />
    
    
    <Relationship Id="link1" Type="http://schemas.openxmlformats.org/officeDocument/2006/relationships/slide" Target="slide8.xml" />
    
    
    
    <Relationship Id="navLink0" Type="http://schemas.openxmlformats.org/officeDocument/2006/relationships/slide" Target="slide1.xml" />
    
    
    
    <Relationship Id="navLink1" Type="http://schemas.openxmlformats.org/officeDocument/2006/relationships/slide" Target="slide7.xml" />
    
    
</Relationships>

</file>

<file path=ppt/slides/_rels/slide8.xml.rels><?xml version="1.0" encoding="UTF-8" standalone="yes"?>
<Relationships xmlns="http://schemas.openxmlformats.org/package/2006/relationships">
    <Relationship Id="rId1"
        Type="http://schemas.openxmlformats.org/officeDocument/2006/relationships/slideLayout"
        Target="../slideLayouts/slideLayout7.xml" />
    <Relationship Id="slide8Image"
        Type="http://schemas.openxmlformats.org/officeDocument/2006/relationships/image"
        Target="../media/slide8Image.png" />
    
    
    <Relationship Id="navLink0" Type="http://schemas.openxmlformats.org/officeDocument/2006/relationships/slide" Target="slide1.xml" />
    
    
    
    <Relationship Id="navLink1" Type="http://schemas.openxmlformats.org/officeDocument/2006/relationships/slide" Target="slide7.xml" />
    
    
    
    <Relationship Id="navLink2" Type="http://schemas.openxmlformats.org/officeDocument/2006/relationships/slide" Target="slide8.xml" />
    
    
</Relationships>
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oot" descr="root"/>
          <p:cNvPicPr>
            <a:picLocks noChangeAspect="1"/>
          </p:cNvPicPr>
          <p:nvPr/>
        </p:nvPicPr>
        <p:blipFill>
          <a:blip r:embed="slide1Image"/>
          <a:stretch>
            <a:fillRect/>
          </a:stretch>
        </p:blipFill>
        <p:spPr>
          <a:xfrm>
            <a:off x="2089650" y="392471"/>
            <a:ext cx="4964699" cy="4751029"/>
          </a:xfrm>
          <a:prstGeom prst="rect">
            <a:avLst/>
          </a:prstGeom>
        </p:spPr>
      </p:pic>
      <p:sp>
        <p:nvSpPr>
          <p:cNvPr id="95" name="root"/>
          <p:cNvSpPr txBox="1"/>
          <p:nvPr/>
        </p:nvSpPr>
        <p:spPr>
          <a:xfrm>
            <a:off x="4001" y="6239"/>
            <a:ext cx="9135998" cy="3924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400"/>
            </a:lvl1pPr>
          </a:lstStyle>
          <a:p>
            <a:r>
              <a:rPr b="1"/>
              <a:t>root</a:t>
            </a:r>
          </a:p>
        </p:txBody>
      </p:sp>
      <p:sp>
        <p:nvSpPr>
          <p:cNvPr id="0" name="root.layers.gm">
            <a:hlinkClick r:id="link1" action="ppaction://hlinksldjump" tooltip="root.layers.gm" history="1" invalidUrl="" tgtFrame="" highlightClick="0" endSnd="0"/>
          </p:cNvPr>
          <p:cNvSpPr/>
          <p:nvPr/>
        </p:nvSpPr>
        <p:spPr>
          <a:xfrm>
            <a:off x="3983357" y="1184309"/>
            <a:ext cx="1176828" cy="293160"/>
          </a:xfrm>
          <a:prstGeom prst="rect">
            <a:avLst/>
          </a:prstGeom>
          <a:solidFill>
            <a:srgbClr val="FFFFFF">
              <a:alpha val="0"/>
            </a:srgbClr>
          </a:solidFill>
          <a:ln w="12700">
            <a:miter lim="400000"/>
          </a:ln>
        </p:spPr>
      </p:sp>
      <p:sp>
        <p:nvSpPr>
          <p:cNvPr id="1" name="root.layers.qualify">
            <a:hlinkClick r:id="link2" action="ppaction://hlinksldjump" tooltip="root.layers.qualify" history="1" invalidUrl="" tgtFrame="" highlightClick="0" endSnd="0"/>
          </p:cNvPr>
          <p:cNvSpPr/>
          <p:nvPr/>
        </p:nvSpPr>
        <p:spPr>
          <a:xfrm>
            <a:off x="3824152" y="1879785"/>
            <a:ext cx="1495116" cy="293160"/>
          </a:xfrm>
          <a:prstGeom prst="rect">
            <a:avLst/>
          </a:prstGeom>
          <a:solidFill>
            <a:srgbClr val="FFFFFF">
              <a:alpha val="0"/>
            </a:srgbClr>
          </a:solidFill>
          <a:ln w="12700">
            <a:miter lim="400000"/>
          </a:ln>
        </p:spPr>
      </p:sp>
      <p:sp>
        <p:nvSpPr>
          <p:cNvPr id="2" name="root.layers.win">
            <a:hlinkClick r:id="link3" action="ppaction://hlinksldjump" tooltip="root.layers.win" history="1" invalidUrl="" tgtFrame="" highlightClick="0" endSnd="0"/>
          </p:cNvPr>
          <p:cNvSpPr/>
          <p:nvPr/>
        </p:nvSpPr>
        <p:spPr>
          <a:xfrm>
            <a:off x="3924703" y="2575262"/>
            <a:ext cx="1294092" cy="293160"/>
          </a:xfrm>
          <a:prstGeom prst="rect">
            <a:avLst/>
          </a:prstGeom>
          <a:solidFill>
            <a:srgbClr val="FFFFFF">
              <a:alpha val="0"/>
            </a:srgbClr>
          </a:solidFill>
          <a:ln w="12700">
            <a:miter lim="400000"/>
          </a:ln>
        </p:spPr>
      </p:sp>
      <p:sp>
        <p:nvSpPr>
          <p:cNvPr id="3" name="root.layers.match">
            <a:hlinkClick r:id="link4" action="ppaction://hlinksldjump" tooltip="root.layers.match" history="1" invalidUrl="" tgtFrame="" highlightClick="0" endSnd="0"/>
          </p:cNvPr>
          <p:cNvSpPr/>
          <p:nvPr/>
        </p:nvSpPr>
        <p:spPr>
          <a:xfrm>
            <a:off x="3983357" y="3270739"/>
            <a:ext cx="1181016" cy="293160"/>
          </a:xfrm>
          <a:prstGeom prst="rect">
            <a:avLst/>
          </a:prstGeom>
          <a:solidFill>
            <a:srgbClr val="FFFFFF">
              <a:alpha val="0"/>
            </a:srgbClr>
          </a:solidFill>
          <a:ln w="12700">
            <a:miter lim="400000"/>
          </a:ln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oot.layers.gm" descr="root.layers.gm"/>
          <p:cNvPicPr>
            <a:picLocks noChangeAspect="1"/>
          </p:cNvPicPr>
          <p:nvPr/>
        </p:nvPicPr>
        <p:blipFill>
          <a:blip r:embed="slide2Image"/>
          <a:stretch>
            <a:fillRect/>
          </a:stretch>
        </p:blipFill>
        <p:spPr>
          <a:xfrm>
            <a:off x="380473" y="392471"/>
            <a:ext cx="8383053" cy="4751029"/>
          </a:xfrm>
          <a:prstGeom prst="rect">
            <a:avLst/>
          </a:prstGeom>
        </p:spPr>
      </p:pic>
      <p:sp>
        <p:nvSpPr>
          <p:cNvPr id="95" name="root.layers.gm"/>
          <p:cNvSpPr txBox="1"/>
          <p:nvPr/>
        </p:nvSpPr>
        <p:spPr>
          <a:xfrm>
            <a:off x="4001" y="6239"/>
            <a:ext cx="9135998" cy="3924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400"/>
            </a:lvl1pPr>
          </a:lstStyle>
          <a:p>
            <a:r>
              <a:rPr>
                <a:hlinkClick r:id="navLink0" invalidUrl="" action="ppaction://hlinksldjump" tgtFrame="" tooltip="" history="1" highlightClick="0" endSnd="0"/>
              </a:rPr>
              <a:t>root</a:t>
            </a:r>
            <a:r>
              <a:t>  /  </a:t>
            </a:r>
            <a:r>
              <a:rPr b="1"/>
              <a:t>gm</a:t>
            </a:r>
          </a:p>
        </p:txBody>
      </p:sp>
      <p:sp>
        <p:nvSpPr>
          <p:cNvPr id="0" name="root.layers.gm.steps.1">
            <a:hlinkClick r:id="link1" action="ppaction://hlinksldjump" tooltip="root.layers.gm.steps.1" history="1" invalidUrl="" tgtFrame="" highlightClick="0" endSnd="0"/>
          </p:cNvPr>
          <p:cNvSpPr/>
          <p:nvPr/>
        </p:nvSpPr>
        <p:spPr>
          <a:xfrm>
            <a:off x="7056569" y="2545132"/>
            <a:ext cx="606848" cy="331870"/>
          </a:xfrm>
          <a:prstGeom prst="rect">
            <a:avLst/>
          </a:prstGeom>
          <a:solidFill>
            <a:srgbClr val="FFFFFF">
              <a:alpha val="0"/>
            </a:srgbClr>
          </a:solidFill>
          <a:ln w="12700">
            <a:miter lim="400000"/>
          </a:ln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oot.layers.gm.steps.1" descr="root.layers.gm.steps.1"/>
          <p:cNvPicPr>
            <a:picLocks noChangeAspect="1"/>
          </p:cNvPicPr>
          <p:nvPr/>
        </p:nvPicPr>
        <p:blipFill>
          <a:blip r:embed="slide3Image"/>
          <a:stretch>
            <a:fillRect/>
          </a:stretch>
        </p:blipFill>
        <p:spPr>
          <a:xfrm>
            <a:off x="1423642" y="392471"/>
            <a:ext cx="6296716" cy="4751029"/>
          </a:xfrm>
          <a:prstGeom prst="rect">
            <a:avLst/>
          </a:prstGeom>
        </p:spPr>
      </p:pic>
      <p:sp>
        <p:nvSpPr>
          <p:cNvPr id="95" name="root.layers.gm.steps.1"/>
          <p:cNvSpPr txBox="1"/>
          <p:nvPr/>
        </p:nvSpPr>
        <p:spPr>
          <a:xfrm>
            <a:off x="4001" y="6239"/>
            <a:ext cx="9135998" cy="3924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400"/>
            </a:lvl1pPr>
          </a:lstStyle>
          <a:p>
            <a:r>
              <a:rPr>
                <a:hlinkClick r:id="navLink0" invalidUrl="" action="ppaction://hlinksldjump" tgtFrame="" tooltip="" history="1" highlightClick="0" endSnd="0"/>
              </a:rPr>
              <a:t>root</a:t>
            </a:r>
            <a:r>
              <a:t>  /  </a:t>
            </a:r>
            <a:r>
              <a:rPr>
                <a:hlinkClick r:id="navLink1" invalidUrl="" action="ppaction://hlinksldjump" tgtFrame="" tooltip="" history="1" highlightClick="0" endSnd="0"/>
              </a:rPr>
              <a:t>gm</a:t>
            </a:r>
            <a:r>
              <a:t>  /  </a:t>
            </a:r>
            <a:r>
              <a:rPr b="1"/>
              <a:t>1</a:t>
            </a:r>
          </a:p>
        </p:txBody>
      </p:sp>
      <p:sp>
        <p:nvSpPr>
          <p:cNvPr id="0" name="root.layers.gm.steps.2">
            <a:hlinkClick r:id="link1" action="ppaction://hlinksldjump" tooltip="root.layers.gm.steps.2" history="1" invalidUrl="" tgtFrame="" highlightClick="0" endSnd="0"/>
          </p:cNvPr>
          <p:cNvSpPr/>
          <p:nvPr/>
        </p:nvSpPr>
        <p:spPr>
          <a:xfrm>
            <a:off x="6438221" y="2600595"/>
            <a:ext cx="455808" cy="249270"/>
          </a:xfrm>
          <a:prstGeom prst="rect">
            <a:avLst/>
          </a:prstGeom>
          <a:solidFill>
            <a:srgbClr val="FFFFFF">
              <a:alpha val="0"/>
            </a:srgbClr>
          </a:solidFill>
          <a:ln w="12700">
            <a:miter lim="400000"/>
          </a:ln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oot.layers.gm.steps.2" descr="root.layers.gm.steps.2"/>
          <p:cNvPicPr>
            <a:picLocks noChangeAspect="1"/>
          </p:cNvPicPr>
          <p:nvPr/>
        </p:nvPicPr>
        <p:blipFill>
          <a:blip r:embed="slide4Image"/>
          <a:stretch>
            <a:fillRect/>
          </a:stretch>
        </p:blipFill>
        <p:spPr>
          <a:xfrm>
            <a:off x="2098555" y="392471"/>
            <a:ext cx="4946890" cy="4751029"/>
          </a:xfrm>
          <a:prstGeom prst="rect">
            <a:avLst/>
          </a:prstGeom>
        </p:spPr>
      </p:pic>
      <p:sp>
        <p:nvSpPr>
          <p:cNvPr id="95" name="root.layers.gm.steps.2"/>
          <p:cNvSpPr txBox="1"/>
          <p:nvPr/>
        </p:nvSpPr>
        <p:spPr>
          <a:xfrm>
            <a:off x="4001" y="6239"/>
            <a:ext cx="9135998" cy="3924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400"/>
            </a:lvl1pPr>
          </a:lstStyle>
          <a:p>
            <a:r>
              <a:rPr>
                <a:hlinkClick r:id="navLink0" invalidUrl="" action="ppaction://hlinksldjump" tgtFrame="" tooltip="" history="1" highlightClick="0" endSnd="0"/>
              </a:rPr>
              <a:t>root</a:t>
            </a:r>
            <a:r>
              <a:t>  /  </a:t>
            </a:r>
            <a:r>
              <a:rPr>
                <a:hlinkClick r:id="navLink1" invalidUrl="" action="ppaction://hlinksldjump" tgtFrame="" tooltip="" history="1" highlightClick="0" endSnd="0"/>
              </a:rPr>
              <a:t>gm</a:t>
            </a:r>
            <a:r>
              <a:t>  /  </a:t>
            </a:r>
            <a:r>
              <a:rPr b="1"/>
              <a:t>2</a:t>
            </a:r>
          </a:p>
        </p:txBody>
      </p:sp>
      <p:sp>
        <p:nvSpPr>
          <p:cNvPr id="0" name="root">
            <a:hlinkClick r:id="link1" action="ppaction://hlinksldjump" tooltip="root" history="1" invalidUrl="" tgtFrame="" highlightClick="0" endSnd="0"/>
          </p:cNvPr>
          <p:cNvSpPr/>
          <p:nvPr/>
        </p:nvSpPr>
        <p:spPr>
          <a:xfrm>
            <a:off x="6038159" y="2636478"/>
            <a:ext cx="358144" cy="195860"/>
          </a:xfrm>
          <a:prstGeom prst="rect">
            <a:avLst/>
          </a:prstGeom>
          <a:solidFill>
            <a:srgbClr val="FFFFFF">
              <a:alpha val="0"/>
            </a:srgbClr>
          </a:solidFill>
          <a:ln w="12700">
            <a:miter lim="400000"/>
          </a:ln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oot.layers.qualify" descr="root.layers.qualify"/>
          <p:cNvPicPr>
            <a:picLocks noChangeAspect="1"/>
          </p:cNvPicPr>
          <p:nvPr/>
        </p:nvPicPr>
        <p:blipFill>
          <a:blip r:embed="slide5Image"/>
          <a:stretch>
            <a:fillRect/>
          </a:stretch>
        </p:blipFill>
        <p:spPr>
          <a:xfrm>
            <a:off x="0" y="1243985"/>
            <a:ext cx="9144000" cy="3048000"/>
          </a:xfrm>
          <a:prstGeom prst="rect">
            <a:avLst/>
          </a:prstGeom>
        </p:spPr>
      </p:pic>
      <p:sp>
        <p:nvSpPr>
          <p:cNvPr id="95" name="root.layers.qualify"/>
          <p:cNvSpPr txBox="1"/>
          <p:nvPr/>
        </p:nvSpPr>
        <p:spPr>
          <a:xfrm>
            <a:off x="4001" y="6239"/>
            <a:ext cx="9135998" cy="3924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400"/>
            </a:lvl1pPr>
          </a:lstStyle>
          <a:p>
            <a:r>
              <a:rPr>
                <a:hlinkClick r:id="navLink0" invalidUrl="" action="ppaction://hlinksldjump" tgtFrame="" tooltip="" history="1" highlightClick="0" endSnd="0"/>
              </a:rPr>
              <a:t>root</a:t>
            </a:r>
            <a:r>
              <a:t>  /  </a:t>
            </a:r>
            <a:r>
              <a:rPr b="1"/>
              <a:t>qualify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oot.layers.win" descr="root.layers.win"/>
          <p:cNvPicPr>
            <a:picLocks noChangeAspect="1"/>
          </p:cNvPicPr>
          <p:nvPr/>
        </p:nvPicPr>
        <p:blipFill>
          <a:blip r:embed="slide6Image"/>
          <a:stretch>
            <a:fillRect/>
          </a:stretch>
        </p:blipFill>
        <p:spPr>
          <a:xfrm>
            <a:off x="2717998" y="392471"/>
            <a:ext cx="3708003" cy="4751029"/>
          </a:xfrm>
          <a:prstGeom prst="rect">
            <a:avLst/>
          </a:prstGeom>
        </p:spPr>
      </p:pic>
      <p:sp>
        <p:nvSpPr>
          <p:cNvPr id="95" name="root.layers.win"/>
          <p:cNvSpPr txBox="1"/>
          <p:nvPr/>
        </p:nvSpPr>
        <p:spPr>
          <a:xfrm>
            <a:off x="4001" y="6239"/>
            <a:ext cx="9135998" cy="3924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400"/>
            </a:lvl1pPr>
          </a:lstStyle>
          <a:p>
            <a:r>
              <a:rPr>
                <a:hlinkClick r:id="navLink0" invalidUrl="" action="ppaction://hlinksldjump" tgtFrame="" tooltip="" history="1" highlightClick="0" endSnd="0"/>
              </a:rPr>
              <a:t>root</a:t>
            </a:r>
            <a:r>
              <a:t>  /  </a:t>
            </a:r>
            <a:r>
              <a:rPr b="1"/>
              <a:t>win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oot.layers.match" descr="root.layers.match"/>
          <p:cNvPicPr>
            <a:picLocks noChangeAspect="1"/>
          </p:cNvPicPr>
          <p:nvPr/>
        </p:nvPicPr>
        <p:blipFill>
          <a:blip r:embed="slide7Image"/>
          <a:stretch>
            <a:fillRect/>
          </a:stretch>
        </p:blipFill>
        <p:spPr>
          <a:xfrm>
            <a:off x="1257329" y="392471"/>
            <a:ext cx="6629342" cy="4751029"/>
          </a:xfrm>
          <a:prstGeom prst="rect">
            <a:avLst/>
          </a:prstGeom>
        </p:spPr>
      </p:pic>
      <p:sp>
        <p:nvSpPr>
          <p:cNvPr id="95" name="root.layers.match"/>
          <p:cNvSpPr txBox="1"/>
          <p:nvPr/>
        </p:nvSpPr>
        <p:spPr>
          <a:xfrm>
            <a:off x="4001" y="6239"/>
            <a:ext cx="9135998" cy="3924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400"/>
            </a:lvl1pPr>
          </a:lstStyle>
          <a:p>
            <a:r>
              <a:rPr>
                <a:hlinkClick r:id="navLink0" invalidUrl="" action="ppaction://hlinksldjump" tgtFrame="" tooltip="" history="1" highlightClick="0" endSnd="0"/>
              </a:rPr>
              <a:t>root</a:t>
            </a:r>
            <a:r>
              <a:t>  /  </a:t>
            </a:r>
            <a:r>
              <a:rPr b="1"/>
              <a:t>match</a:t>
            </a:r>
          </a:p>
        </p:txBody>
      </p:sp>
      <p:sp>
        <p:nvSpPr>
          <p:cNvPr id="0" name="root.layers.match.layers.tiebreaks">
            <a:hlinkClick r:id="link1" action="ppaction://hlinksldjump" tooltip="root.layers.match.layers.tiebreaks" history="1" invalidUrl="" tgtFrame="" highlightClick="0" endSnd="0"/>
          </p:cNvPr>
          <p:cNvSpPr/>
          <p:nvPr/>
        </p:nvSpPr>
        <p:spPr>
          <a:xfrm>
            <a:off x="4141674" y="3166327"/>
            <a:ext cx="860472" cy="406980"/>
          </a:xfrm>
          <a:prstGeom prst="rect">
            <a:avLst/>
          </a:prstGeom>
          <a:solidFill>
            <a:srgbClr val="FFFFFF">
              <a:alpha val="0"/>
            </a:srgbClr>
          </a:solidFill>
          <a:ln w="12700">
            <a:miter lim="400000"/>
          </a:ln>
        </p:spPr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oot.layers.match.layers.tiebreaks" descr="root.layers.match.layers.tiebreaks"/>
          <p:cNvPicPr>
            <a:picLocks noChangeAspect="1"/>
          </p:cNvPicPr>
          <p:nvPr/>
        </p:nvPicPr>
        <p:blipFill>
          <a:blip r:embed="slide8Image"/>
          <a:stretch>
            <a:fillRect/>
          </a:stretch>
        </p:blipFill>
        <p:spPr>
          <a:xfrm>
            <a:off x="2548080" y="392471"/>
            <a:ext cx="4047840" cy="4751029"/>
          </a:xfrm>
          <a:prstGeom prst="rect">
            <a:avLst/>
          </a:prstGeom>
        </p:spPr>
      </p:pic>
      <p:sp>
        <p:nvSpPr>
          <p:cNvPr id="95" name="root.layers.match.layers.tiebreaks"/>
          <p:cNvSpPr txBox="1"/>
          <p:nvPr/>
        </p:nvSpPr>
        <p:spPr>
          <a:xfrm>
            <a:off x="4001" y="6239"/>
            <a:ext cx="9135998" cy="3924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400"/>
            </a:lvl1pPr>
          </a:lstStyle>
          <a:p>
            <a:r>
              <a:rPr>
                <a:hlinkClick r:id="navLink0" invalidUrl="" action="ppaction://hlinksldjump" tgtFrame="" tooltip="" history="1" highlightClick="0" endSnd="0"/>
              </a:rPr>
              <a:t>root</a:t>
            </a:r>
            <a:r>
              <a:t>  /  </a:t>
            </a:r>
            <a:r>
              <a:rPr>
                <a:hlinkClick r:id="navLink1" invalidUrl="" action="ppaction://hlinksldjump" tgtFrame="" tooltip="" history="1" highlightClick="0" endSnd="0"/>
              </a:rPr>
              <a:t>match</a:t>
            </a:r>
            <a:r>
              <a:t>  /  </a:t>
            </a:r>
            <a:r>
              <a:rPr b="1"/>
              <a:t>tiebreaks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000000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D2</Application>
  <PresentationFormat>On-screen Show (16:9)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Fonts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root</vt:lpstr>
      <vt:lpstr>root.layers.gm</vt:lpstr>
      <vt:lpstr>root.layers.gm.steps.1</vt:lpstr>
      <vt:lpstr>root.layers.gm.steps.2</vt:lpstr>
      <vt:lpstr>root.layers.qualify</vt:lpstr>
      <vt:lpstr>root.layers.win</vt:lpstr>
      <vt:lpstr>root.layers.match</vt:lpstr>
      <vt:lpstr>root.layers.match.layers.tiebreaks</vt:lpstr>
    </vt:vector>
  </TitlesOfParts>
  <LinksUpToDate>false</LinksUpToDate>
  <SharedDoc>false</SharedDoc>
  <HyperlinkBase/>
  <HyperlinksChanged>false</HyperlinksChanged>
  <AppVersion>0.6.0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wcc</dc:title>
  <dc:subject>wcc</dc:subject>
  <dc:creator>alexanderwang</dc:creator>
  <cp:keywords/>
  <dc:description>Presentation generated with D2 - https://d2lang.com/</dc:description>
  <cp:lastModifiedBy>alexanderwang</cp:lastModifiedBy>
  <cp:revision>1</cp:revision>
  <dcterms:created xsi:type="dcterms:W3CDTF">2023-07-29T10:39:38-07:00</dcterms:created>
  <dcterms:modified xsi:type="dcterms:W3CDTF">2023-07-29T10:39:38-07:00</dcterms:modified>
  <cp:category/>
</cp:coreProperties>
</file>