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152699" y="392471"/>
            <a:ext cx="6838602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358176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777647" y="392471"/>
            <a:ext cx="7588705" cy="4751029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237629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669021" y="392471"/>
            <a:ext cx="5805957" cy="4751029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731741" y="392471"/>
            <a:ext cx="7680517" cy="4751029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0.4.1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2023-05-02T11:11:05-07:00</dcterms:created>
  <dcterms:modified xsi:type="dcterms:W3CDTF">2023-05-02T11:11:05-07:00</dcterms:modified>
  <cp:category/>
</cp:coreProperties>
</file>