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slide1"/>
    <p:sldId id="257" r:id="slide2"/>
    <p:sldId id="258" r:id="slide3"/>
    <p:sldId id="259" r:id="slide4"/>
    <p:sldId id="260" r:id="slide5"/>
    <p:sldId id="261" r:id="slide6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470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<Relationship Id="rId3"
    Type="http://schemas.openxmlformats.org/officeDocument/2006/relationships/presProps"
    Target="presProps.xml" />
<Relationship Id="rId4"
    Type="http://schemas.openxmlformats.org/officeDocument/2006/relationships/viewProps"
    Target="viewProps.xml" />
<Relationship Id="rId5"
    Type="http://schemas.openxmlformats.org/officeDocument/2006/relationships/theme"
    Target="theme/theme1.xml" />
<Relationship Id="rId6"
    Type="http://schemas.openxmlformats.org/officeDocument/2006/relationships/tableStyles"
    Target="tableStyles.xml" />
<Relationship Id="rId1"
    Type="http://schemas.openxmlformats.org/officeDocument/2006/relationships/slideMaster"
    Target="slideMasters/slideMaster1.xml" />
    
    <Relationship Id="slide1" Type="http://schemas.openxmlformats.org/officeDocument/2006/relationships/slide" Target="slides/slide1.xml" />
    
    <Relationship Id="slide2" Type="http://schemas.openxmlformats.org/officeDocument/2006/relationships/slide" Target="slides/slide2.xml" />
    
    <Relationship Id="slide3" Type="http://schemas.openxmlformats.org/officeDocument/2006/relationships/slide" Target="slides/slide3.xml" />
    
    <Relationship Id="slide4" Type="http://schemas.openxmlformats.org/officeDocument/2006/relationships/slide" Target="slides/slide4.xml" />
    
    <Relationship Id="slide5" Type="http://schemas.openxmlformats.org/officeDocument/2006/relationships/slide" Target="slides/slide5.xml" />
    
    <Relationship Id="slide6" Type="http://schemas.openxmlformats.org/officeDocument/2006/relationships/slide" Target="slides/slide6.xml" />
  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1Image"
        Type="http://schemas.openxmlformats.org/officeDocument/2006/relationships/image"
        Target="../media/slide1Image.png" />
    
    
    <Relationship Id="navLink0" Type="http://schemas.openxmlformats.org/officeDocument/2006/relationships/slide" Target="slide1.xml" />
    
    
</Relationships>

</file>

<file path=ppt/slides/_rels/slide2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2Image"
        Type="http://schemas.openxmlformats.org/officeDocument/2006/relationships/image"
        Target="../media/slide2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2.xml" />
    
    
</Relationships>

</file>

<file path=ppt/slides/_rels/slide3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3Image"
        Type="http://schemas.openxmlformats.org/officeDocument/2006/relationships/image"
        Target="../media/slide3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3.xml" />
    
    
</Relationships>

</file>

<file path=ppt/slides/_rels/slide4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4Image"
        Type="http://schemas.openxmlformats.org/officeDocument/2006/relationships/image"
        Target="../media/slide4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4.xml" />
    
    
</Relationships>

</file>

<file path=ppt/slides/_rels/slide5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5Image"
        Type="http://schemas.openxmlformats.org/officeDocument/2006/relationships/image"
        Target="../media/slide5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5.xml" />
    
    
</Relationships>

</file>

<file path=ppt/slides/_rels/slide6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6Image"
        Type="http://schemas.openxmlformats.org/officeDocument/2006/relationships/image"
        Target="../media/slide6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6.xml" />
    
    
</Relationships>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" descr="root"/>
          <p:cNvPicPr>
            <a:picLocks noChangeAspect="1"/>
          </p:cNvPicPr>
          <p:nvPr/>
        </p:nvPicPr>
        <p:blipFill>
          <a:blip r:embed="slide1Image"/>
          <a:stretch>
            <a:fillRect/>
          </a:stretch>
        </p:blipFill>
        <p:spPr>
          <a:xfrm>
            <a:off x="1152699" y="392471"/>
            <a:ext cx="6838602" cy="4751029"/>
          </a:xfrm>
          <a:prstGeom prst="rect">
            <a:avLst/>
          </a:prstGeom>
        </p:spPr>
      </p:pic>
      <p:sp>
        <p:nvSpPr>
          <p:cNvPr id="95" name="root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>root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1" descr="root.layers.1"/>
          <p:cNvPicPr>
            <a:picLocks noChangeAspect="1"/>
          </p:cNvPicPr>
          <p:nvPr/>
        </p:nvPicPr>
        <p:blipFill>
          <a:blip r:embed="slide2Image"/>
          <a:stretch>
            <a:fillRect/>
          </a:stretch>
        </p:blipFill>
        <p:spPr>
          <a:xfrm>
            <a:off x="0" y="1358176"/>
            <a:ext cx="9144000" cy="2819619"/>
          </a:xfrm>
          <a:prstGeom prst="rect">
            <a:avLst/>
          </a:prstGeom>
        </p:spPr>
      </p:pic>
      <p:sp>
        <p:nvSpPr>
          <p:cNvPr id="95" name="root.layers.1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>
                <a:hlinkClick r:id="navLink0" invalidUrl="" action="ppaction://hlinksldjump" tgtFrame="" tooltip="" history="1" highlightClick="0" endSnd="0"/>
              </a:rPr>
              <a:t>root</a:t>
            </a:r>
            <a:r>
              <a:t>  /  </a:t>
            </a:r>
            <a:r>
              <a:rPr b="1"/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2" descr="root.layers.2"/>
          <p:cNvPicPr>
            <a:picLocks noChangeAspect="1"/>
          </p:cNvPicPr>
          <p:nvPr/>
        </p:nvPicPr>
        <p:blipFill>
          <a:blip r:embed="slide3Image"/>
          <a:stretch>
            <a:fillRect/>
          </a:stretch>
        </p:blipFill>
        <p:spPr>
          <a:xfrm>
            <a:off x="777647" y="392471"/>
            <a:ext cx="7588705" cy="4751029"/>
          </a:xfrm>
          <a:prstGeom prst="rect">
            <a:avLst/>
          </a:prstGeom>
        </p:spPr>
      </p:pic>
      <p:sp>
        <p:nvSpPr>
          <p:cNvPr id="95" name="root.layers.2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>
                <a:hlinkClick r:id="navLink0" invalidUrl="" action="ppaction://hlinksldjump" tgtFrame="" tooltip="" history="1" highlightClick="0" endSnd="0"/>
              </a:rPr>
              <a:t>root</a:t>
            </a:r>
            <a:r>
              <a:t>  /  </a:t>
            </a:r>
            <a:r>
              <a:rPr b="1"/>
              <a:t>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3" descr="root.layers.3"/>
          <p:cNvPicPr>
            <a:picLocks noChangeAspect="1"/>
          </p:cNvPicPr>
          <p:nvPr/>
        </p:nvPicPr>
        <p:blipFill>
          <a:blip r:embed="slide4Image"/>
          <a:stretch>
            <a:fillRect/>
          </a:stretch>
        </p:blipFill>
        <p:spPr>
          <a:xfrm>
            <a:off x="0" y="1237629"/>
            <a:ext cx="9144000" cy="3060713"/>
          </a:xfrm>
          <a:prstGeom prst="rect">
            <a:avLst/>
          </a:prstGeom>
        </p:spPr>
      </p:pic>
      <p:sp>
        <p:nvSpPr>
          <p:cNvPr id="95" name="root.layers.3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>
                <a:hlinkClick r:id="navLink0" invalidUrl="" action="ppaction://hlinksldjump" tgtFrame="" tooltip="" history="1" highlightClick="0" endSnd="0"/>
              </a:rPr>
              <a:t>root</a:t>
            </a:r>
            <a:r>
              <a:t>  /  </a:t>
            </a:r>
            <a:r>
              <a:rPr b="1"/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4" descr="root.layers.4"/>
          <p:cNvPicPr>
            <a:picLocks noChangeAspect="1"/>
          </p:cNvPicPr>
          <p:nvPr/>
        </p:nvPicPr>
        <p:blipFill>
          <a:blip r:embed="slide5Image"/>
          <a:stretch>
            <a:fillRect/>
          </a:stretch>
        </p:blipFill>
        <p:spPr>
          <a:xfrm>
            <a:off x="1669021" y="392471"/>
            <a:ext cx="5805957" cy="4751029"/>
          </a:xfrm>
          <a:prstGeom prst="rect">
            <a:avLst/>
          </a:prstGeom>
        </p:spPr>
      </p:pic>
      <p:sp>
        <p:nvSpPr>
          <p:cNvPr id="95" name="root.layers.4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>
                <a:hlinkClick r:id="navLink0" invalidUrl="" action="ppaction://hlinksldjump" tgtFrame="" tooltip="" history="1" highlightClick="0" endSnd="0"/>
              </a:rPr>
              <a:t>root</a:t>
            </a:r>
            <a:r>
              <a:t>  /  </a:t>
            </a:r>
            <a:r>
              <a:rPr b="1"/>
              <a:t>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5" descr="root.layers.5"/>
          <p:cNvPicPr>
            <a:picLocks noChangeAspect="1"/>
          </p:cNvPicPr>
          <p:nvPr/>
        </p:nvPicPr>
        <p:blipFill>
          <a:blip r:embed="slide6Image"/>
          <a:stretch>
            <a:fillRect/>
          </a:stretch>
        </p:blipFill>
        <p:spPr>
          <a:xfrm>
            <a:off x="731741" y="392471"/>
            <a:ext cx="7680517" cy="4751029"/>
          </a:xfrm>
          <a:prstGeom prst="rect">
            <a:avLst/>
          </a:prstGeom>
        </p:spPr>
      </p:pic>
      <p:sp>
        <p:nvSpPr>
          <p:cNvPr id="95" name="root.layers.5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>
                <a:hlinkClick r:id="navLink0" invalidUrl="" action="ppaction://hlinksldjump" tgtFrame="" tooltip="" history="1" highlightClick="0" endSnd="0"/>
              </a:rPr>
              <a:t>root</a:t>
            </a:r>
            <a:r>
              <a:t>  /  </a:t>
            </a:r>
            <a:r>
              <a:rPr b="1"/>
              <a:t>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D2</Application>
  <PresentationFormat>On-screen Show (16:9)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root</vt:lpstr>
      <vt:lpstr>root.layers.1</vt:lpstr>
      <vt:lpstr>root.layers.2</vt:lpstr>
      <vt:lpstr>root.layers.3</vt:lpstr>
      <vt:lpstr>root.layers.4</vt:lpstr>
      <vt:lpstr>root.layers.5</vt:lpstr>
    </vt:vector>
  </TitlesOfParts>
  <LinksUpToDate>false</LinksUpToDate>
  <SharedDoc>false</SharedDoc>
  <HyperlinkBase/>
  <HyperlinksChanged>false</HyperlinksChanged>
  <AppVersion>0.4.1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cult</dc:title>
  <dc:subject>cult</dc:subject>
  <dc:creator>alexanderwang</dc:creator>
  <cp:keywords/>
  <dc:description>Presentation generated with D2 - https://d2lang.com/</dc:description>
  <cp:lastModifiedBy>alexanderwang</cp:lastModifiedBy>
  <cp:revision>1</cp:revision>
  <dcterms:created xsi:type="dcterms:W3CDTF">2023-04-18T16:09:42-07:00</dcterms:created>
  <dcterms:modified xsi:type="dcterms:W3CDTF">2023-04-18T16:09:42-07:00</dcterms:modified>
  <cp:category/>
</cp:coreProperties>
</file>