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  <p:sldId id="262" r:id="slide7"/>
    <p:sldId id="263" r:id="slide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    <Relationship Id="slide7" Type="http://schemas.openxmlformats.org/officeDocument/2006/relationships/slide" Target="slides/slide7.xml" />
    
    <Relationship Id="slide8" Type="http://schemas.openxmlformats.org/officeDocument/2006/relationships/slide" Target="slides/slide8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slide" Target="slide5.xml" />
    
    
    
    <Relationship Id="link3" Type="http://schemas.openxmlformats.org/officeDocument/2006/relationships/slide" Target="slide6.xml" />
    
    
    
    <Relationship Id="link4" Type="http://schemas.openxmlformats.org/officeDocument/2006/relationships/slide" Target="slide7.xm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3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link1" Type="http://schemas.openxmlformats.org/officeDocument/2006/relationships/slide" Target="slide4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_rels/slide7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7Image"
        Type="http://schemas.openxmlformats.org/officeDocument/2006/relationships/image"
        Target="../media/slide7Image.png" />
    
    
    <Relationship Id="link1" Type="http://schemas.openxmlformats.org/officeDocument/2006/relationships/slide" Target="slide8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</Relationships>

</file>

<file path=ppt/slides/_rels/slide8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8Image"
        Type="http://schemas.openxmlformats.org/officeDocument/2006/relationships/image"
        Target="../media/slide8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    
    <Relationship Id="navLink2" Type="http://schemas.openxmlformats.org/officeDocument/2006/relationships/slide" Target="slide8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884589" y="0"/>
            <a:ext cx="5374821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">
            <a:hlinkClick r:id="link1" action="ppaction://hlinksldjump" tooltip="root.layers.gm" history="1" invalidUrl="" tgtFrame="" highlightClick="0" endSnd="0"/>
          </p:cNvPr>
          <p:cNvSpPr/>
          <p:nvPr/>
        </p:nvSpPr>
        <p:spPr>
          <a:xfrm>
            <a:off x="3934731" y="857249"/>
            <a:ext cx="1274054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root.layers.qualify">
            <a:hlinkClick r:id="link2" action="ppaction://hlinksldjump" tooltip="root.layers.qualify" history="1" invalidUrl="" tgtFrame="" highlightClick="0" endSnd="0"/>
          </p:cNvPr>
          <p:cNvSpPr/>
          <p:nvPr/>
        </p:nvSpPr>
        <p:spPr>
          <a:xfrm>
            <a:off x="3762374" y="1610178"/>
            <a:ext cx="1618638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2" name="root.layers.win">
            <a:hlinkClick r:id="link3" action="ppaction://hlinksldjump" tooltip="root.layers.win" history="1" invalidUrl="" tgtFrame="" highlightClick="0" endSnd="0"/>
          </p:cNvPr>
          <p:cNvSpPr/>
          <p:nvPr/>
        </p:nvSpPr>
        <p:spPr>
          <a:xfrm>
            <a:off x="3871231" y="2363106"/>
            <a:ext cx="1401006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3" name="root.layers.match">
            <a:hlinkClick r:id="link4" action="ppaction://hlinksldjump" tooltip="root.layers.match" history="1" invalidUrl="" tgtFrame="" highlightClick="0" endSnd="0"/>
          </p:cNvPr>
          <p:cNvSpPr/>
          <p:nvPr/>
        </p:nvSpPr>
        <p:spPr>
          <a:xfrm>
            <a:off x="3934731" y="3116035"/>
            <a:ext cx="1278588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" descr="root.layers.gm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348863" y="178321"/>
            <a:ext cx="8446273" cy="4786858"/>
          </a:xfrm>
          <a:prstGeom prst="rect">
            <a:avLst/>
          </a:prstGeom>
        </p:spPr>
      </p:pic>
      <p:sp>
        <p:nvSpPr>
          <p:cNvPr id="95" name="root.layers.gm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.steps.1">
            <a:hlinkClick r:id="link1" action="ppaction://hlinksldjump" tooltip="root.layers.gm.steps.1" history="1" invalidUrl="" tgtFrame="" highlightClick="0" endSnd="0"/>
          </p:cNvPr>
          <p:cNvSpPr/>
          <p:nvPr/>
        </p:nvSpPr>
        <p:spPr>
          <a:xfrm>
            <a:off x="7075306" y="2347216"/>
            <a:ext cx="611456" cy="33439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1" descr="root.layers.gm.steps.1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1163564" y="0"/>
            <a:ext cx="6816872" cy="5143500"/>
          </a:xfrm>
          <a:prstGeom prst="rect">
            <a:avLst/>
          </a:prstGeom>
        </p:spPr>
      </p:pic>
      <p:sp>
        <p:nvSpPr>
          <p:cNvPr id="95" name="root.layers.gm.steps.1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.steps.2">
            <a:hlinkClick r:id="link1" action="ppaction://hlinksldjump" tooltip="root.layers.gm.steps.2" history="1" invalidUrl="" tgtFrame="" highlightClick="0" endSnd="0"/>
          </p:cNvPr>
          <p:cNvSpPr/>
          <p:nvPr/>
        </p:nvSpPr>
        <p:spPr>
          <a:xfrm>
            <a:off x="6592385" y="2390532"/>
            <a:ext cx="493440" cy="26985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2" descr="root.layers.gm.steps.2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1444865" y="0"/>
            <a:ext cx="6254269" cy="5143500"/>
          </a:xfrm>
          <a:prstGeom prst="rect">
            <a:avLst/>
          </a:prstGeom>
        </p:spPr>
      </p:pic>
      <p:sp>
        <p:nvSpPr>
          <p:cNvPr id="95" name="root.layers.gm.steps.2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6425640" y="2837060"/>
            <a:ext cx="452736" cy="24759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qualify" descr="root.layers.qualify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0" y="1047750"/>
            <a:ext cx="9144000" cy="3048000"/>
          </a:xfrm>
          <a:prstGeom prst="rect">
            <a:avLst/>
          </a:prstGeom>
        </p:spPr>
      </p:pic>
      <p:sp>
        <p:nvSpPr>
          <p:cNvPr id="95" name="root.layers.qualify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win" descr="root.layers.win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2564844" y="0"/>
            <a:ext cx="4014312" cy="5143500"/>
          </a:xfrm>
          <a:prstGeom prst="rect">
            <a:avLst/>
          </a:prstGeom>
        </p:spPr>
      </p:pic>
      <p:sp>
        <p:nvSpPr>
          <p:cNvPr id="95" name="root.layers.win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" descr="root.layers.match"/>
          <p:cNvPicPr>
            <a:picLocks noChangeAspect="1"/>
          </p:cNvPicPr>
          <p:nvPr/>
        </p:nvPicPr>
        <p:blipFill>
          <a:blip r:embed="slide7Image"/>
          <a:stretch>
            <a:fillRect/>
          </a:stretch>
        </p:blipFill>
        <p:spPr>
          <a:xfrm>
            <a:off x="983512" y="0"/>
            <a:ext cx="7176976" cy="5143500"/>
          </a:xfrm>
          <a:prstGeom prst="rect">
            <a:avLst/>
          </a:prstGeom>
        </p:spPr>
      </p:pic>
      <p:sp>
        <p:nvSpPr>
          <p:cNvPr id="95" name="root.layers.match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match.layers.tiebreaks">
            <a:hlinkClick r:id="link1" action="ppaction://hlinksldjump" tooltip="root.layers.match.layers.tiebreaks" history="1" invalidUrl="" tgtFrame="" highlightClick="0" endSnd="0"/>
          </p:cNvPr>
          <p:cNvSpPr/>
          <p:nvPr/>
        </p:nvSpPr>
        <p:spPr>
          <a:xfrm>
            <a:off x="4106126" y="3002997"/>
            <a:ext cx="931512" cy="4405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.layers.tiebreaks" descr="root.layers.match.layers.tiebreaks"/>
          <p:cNvPicPr>
            <a:picLocks noChangeAspect="1"/>
          </p:cNvPicPr>
          <p:nvPr/>
        </p:nvPicPr>
        <p:blipFill>
          <a:blip r:embed="slide8Image"/>
          <a:stretch>
            <a:fillRect/>
          </a:stretch>
        </p:blipFill>
        <p:spPr>
          <a:xfrm>
            <a:off x="2380889" y="0"/>
            <a:ext cx="4382222" cy="5143500"/>
          </a:xfrm>
          <a:prstGeom prst="rect">
            <a:avLst/>
          </a:prstGeom>
        </p:spPr>
      </p:pic>
      <p:sp>
        <p:nvSpPr>
          <p:cNvPr id="95" name="root.layers.match.layers.tiebreaks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root</vt:lpstr>
      <vt:lpstr>root.layers.gm</vt:lpstr>
      <vt:lpstr>root.layers.gm.steps.1</vt:lpstr>
      <vt:lpstr>root.layers.gm.steps.2</vt:lpstr>
      <vt:lpstr>root.layers.qualify</vt:lpstr>
      <vt:lpstr>root.layers.win</vt:lpstr>
      <vt:lpstr>root.layers.match</vt:lpstr>
      <vt:lpstr>root.layers.match.layers.tiebreaks</vt:lpstr>
    </vt:vector>
  </TitlesOfParts>
  <LinksUpToDate>false</LinksUpToDate>
  <SharedDoc>false</SharedDoc>
  <HyperlinkBase/>
  <HyperlinksChanged>false</HyperlinksChanged>
  <AppVersion>0.6.5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wcc</dc:title>
  <dc:subject>wcc</dc:subject>
  <dc:creator>nca</dc:creator>
  <cp:keywords/>
  <dc:description>Presentation generated with D2 - https://d2lang.com</dc:description>
  <cp:lastModifiedBy>nca</cp:lastModifiedBy>
  <cp:revision>1</cp:revision>
  <dcterms:created xsi:type="dcterms:W3CDTF">2024-04-17T22:22:41-07:00</dcterms:created>
  <dcterms:modified xsi:type="dcterms:W3CDTF">2024-04-17T22:22:41-07:00</dcterms:modified>
  <cp:category/>
</cp:coreProperties>
</file>