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152699" y="392471"/>
            <a:ext cx="6838602" cy="4751029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>root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1" descr="root.layers.1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0" y="1358176"/>
            <a:ext cx="9144000" cy="2819619"/>
          </a:xfrm>
          <a:prstGeom prst="rect">
            <a:avLst/>
          </a:prstGeom>
        </p:spPr>
      </p:pic>
      <p:sp>
        <p:nvSpPr>
          <p:cNvPr id="95" name="root.layers.1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2" descr="root.layers.2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777647" y="392471"/>
            <a:ext cx="7588705" cy="4751029"/>
          </a:xfrm>
          <a:prstGeom prst="rect">
            <a:avLst/>
          </a:prstGeom>
        </p:spPr>
      </p:pic>
      <p:sp>
        <p:nvSpPr>
          <p:cNvPr id="95" name="root.layers.2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3" descr="root.layers.3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0" y="1237629"/>
            <a:ext cx="9144000" cy="3060713"/>
          </a:xfrm>
          <a:prstGeom prst="rect">
            <a:avLst/>
          </a:prstGeom>
        </p:spPr>
      </p:pic>
      <p:sp>
        <p:nvSpPr>
          <p:cNvPr id="95" name="root.layers.3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4" descr="root.layers.4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1669021" y="392471"/>
            <a:ext cx="5805957" cy="4751029"/>
          </a:xfrm>
          <a:prstGeom prst="rect">
            <a:avLst/>
          </a:prstGeom>
        </p:spPr>
      </p:pic>
      <p:sp>
        <p:nvSpPr>
          <p:cNvPr id="95" name="root.layers.4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5" descr="root.layers.5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731741" y="392471"/>
            <a:ext cx="7680517" cy="4751029"/>
          </a:xfrm>
          <a:prstGeom prst="rect">
            <a:avLst/>
          </a:prstGeom>
        </p:spPr>
      </p:pic>
      <p:sp>
        <p:nvSpPr>
          <p:cNvPr id="95" name="root.layers.5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root</vt:lpstr>
      <vt:lpstr>root.layers.1</vt:lpstr>
      <vt:lpstr>root.layers.2</vt:lpstr>
      <vt:lpstr>root.layers.3</vt:lpstr>
      <vt:lpstr>root.layers.4</vt:lpstr>
      <vt:lpstr>root.layers.5</vt:lpstr>
    </vt:vector>
  </TitlesOfParts>
  <LinksUpToDate>false</LinksUpToDate>
  <SharedDoc>false</SharedDoc>
  <HyperlinkBase/>
  <HyperlinksChanged>false</HyperlinksChanged>
  <AppVersion>0.4.2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</dc:title>
  <dc:subject>cult</dc:subject>
  <dc:creator>alexanderwang</dc:creator>
  <cp:keywords/>
  <dc:description>Presentation generated with D2 - https://d2lang.com/</dc:description>
  <cp:lastModifiedBy>alexanderwang</cp:lastModifiedBy>
  <cp:revision>1</cp:revision>
  <dcterms:created xsi:type="dcterms:W3CDTF">2023-06-06T16:32:50-07:00</dcterms:created>
  <dcterms:modified xsi:type="dcterms:W3CDTF">2023-06-06T16:32:50-07:00</dcterms:modified>
  <cp:category/>
</cp:coreProperties>
</file>